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4" r:id="rId9"/>
    <p:sldId id="266" r:id="rId10"/>
    <p:sldId id="275" r:id="rId11"/>
  </p:sldIdLst>
  <p:sldSz cx="12192000" cy="6858000"/>
  <p:notesSz cx="9945688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2" y="-4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805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936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4739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C7C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C7C3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37082" y="2146808"/>
            <a:ext cx="4050665" cy="4050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79666" y="1992579"/>
            <a:ext cx="4276725" cy="4420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1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46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086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4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202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33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579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292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203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2286000"/>
            <a:ext cx="922274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8535" marR="5080" indent="-966469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4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приеме</a:t>
            </a:r>
            <a:r>
              <a:rPr sz="4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</a:t>
            </a:r>
            <a:r>
              <a:rPr sz="4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4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4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990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ОШ № 28\Desktop\на сайт 21 марта\сканирование01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0395">
            <a:off x="499483" y="357167"/>
            <a:ext cx="9750854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5275" y="794080"/>
            <a:ext cx="10180955" cy="1784463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065" marR="5080" algn="ctr">
              <a:lnSpc>
                <a:spcPts val="6480"/>
              </a:lnSpc>
              <a:spcBef>
                <a:spcPts val="915"/>
              </a:spcBef>
              <a:tabLst>
                <a:tab pos="549910" algn="l"/>
                <a:tab pos="4120515" algn="l"/>
                <a:tab pos="5644515" algn="l"/>
                <a:tab pos="6753859" algn="l"/>
              </a:tabLst>
            </a:pP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</a:t>
            </a:r>
            <a:r>
              <a:rPr sz="6000" b="0" spc="-8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b="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</a:t>
            </a:r>
            <a:r>
              <a:rPr sz="6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6000" b="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</a:t>
            </a:r>
            <a:r>
              <a:rPr sz="6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6000" b="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 </a:t>
            </a:r>
            <a:r>
              <a:rPr sz="6000" b="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6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первый</a:t>
            </a:r>
            <a:r>
              <a:rPr sz="6000" b="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sz="6000" b="0" spc="-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b="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6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2025</a:t>
            </a:r>
            <a:r>
              <a:rPr sz="6000" b="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b="0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99516" y="533400"/>
            <a:ext cx="10882884" cy="3731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8000" u="none" spc="-10" dirty="0" smtClean="0"/>
              <a:t>    </a:t>
            </a:r>
            <a:endParaRPr lang="en-US" sz="8000" u="none" spc="-10" dirty="0" smtClean="0"/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80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000" u="none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8000" u="none" spc="-1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8000" u="none" spc="-1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8000" u="none" spc="-1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ru-RU" sz="8000" u="none" spc="-1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8000" u="none" spc="-1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.2025</a:t>
            </a:r>
            <a:endParaRPr sz="8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990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270" y="123779"/>
            <a:ext cx="1330827" cy="136403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46252" y="556005"/>
            <a:ext cx="1091483" cy="10421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01911" y="805794"/>
            <a:ext cx="1112519" cy="126074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91182" y="1683981"/>
            <a:ext cx="7626984" cy="5046345"/>
            <a:chOff x="191182" y="1683981"/>
            <a:chExt cx="7626984" cy="504634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182" y="1683981"/>
              <a:ext cx="1709499" cy="178511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424171" y="2958084"/>
              <a:ext cx="3355975" cy="3733800"/>
            </a:xfrm>
            <a:custGeom>
              <a:avLst/>
              <a:gdLst/>
              <a:ahLst/>
              <a:cxnLst/>
              <a:rect l="l" t="t" r="r" b="b"/>
              <a:pathLst>
                <a:path w="3355975" h="3733800">
                  <a:moveTo>
                    <a:pt x="0" y="559307"/>
                  </a:moveTo>
                  <a:lnTo>
                    <a:pt x="2053" y="511053"/>
                  </a:lnTo>
                  <a:lnTo>
                    <a:pt x="8101" y="463937"/>
                  </a:lnTo>
                  <a:lnTo>
                    <a:pt x="17975" y="418129"/>
                  </a:lnTo>
                  <a:lnTo>
                    <a:pt x="31508" y="373795"/>
                  </a:lnTo>
                  <a:lnTo>
                    <a:pt x="48531" y="331104"/>
                  </a:lnTo>
                  <a:lnTo>
                    <a:pt x="68877" y="290224"/>
                  </a:lnTo>
                  <a:lnTo>
                    <a:pt x="92378" y="251323"/>
                  </a:lnTo>
                  <a:lnTo>
                    <a:pt x="118866" y="214568"/>
                  </a:lnTo>
                  <a:lnTo>
                    <a:pt x="148172" y="180129"/>
                  </a:lnTo>
                  <a:lnTo>
                    <a:pt x="180129" y="148172"/>
                  </a:lnTo>
                  <a:lnTo>
                    <a:pt x="214568" y="118866"/>
                  </a:lnTo>
                  <a:lnTo>
                    <a:pt x="251323" y="92378"/>
                  </a:lnTo>
                  <a:lnTo>
                    <a:pt x="290224" y="68877"/>
                  </a:lnTo>
                  <a:lnTo>
                    <a:pt x="331104" y="48531"/>
                  </a:lnTo>
                  <a:lnTo>
                    <a:pt x="373795" y="31508"/>
                  </a:lnTo>
                  <a:lnTo>
                    <a:pt x="418129" y="17975"/>
                  </a:lnTo>
                  <a:lnTo>
                    <a:pt x="463937" y="8101"/>
                  </a:lnTo>
                  <a:lnTo>
                    <a:pt x="511053" y="2053"/>
                  </a:lnTo>
                  <a:lnTo>
                    <a:pt x="559307" y="0"/>
                  </a:lnTo>
                  <a:lnTo>
                    <a:pt x="2796539" y="0"/>
                  </a:lnTo>
                  <a:lnTo>
                    <a:pt x="2844794" y="2053"/>
                  </a:lnTo>
                  <a:lnTo>
                    <a:pt x="2891910" y="8101"/>
                  </a:lnTo>
                  <a:lnTo>
                    <a:pt x="2937718" y="17975"/>
                  </a:lnTo>
                  <a:lnTo>
                    <a:pt x="2982052" y="31508"/>
                  </a:lnTo>
                  <a:lnTo>
                    <a:pt x="3024743" y="48531"/>
                  </a:lnTo>
                  <a:lnTo>
                    <a:pt x="3065623" y="68877"/>
                  </a:lnTo>
                  <a:lnTo>
                    <a:pt x="3104524" y="92378"/>
                  </a:lnTo>
                  <a:lnTo>
                    <a:pt x="3141279" y="118866"/>
                  </a:lnTo>
                  <a:lnTo>
                    <a:pt x="3175718" y="148172"/>
                  </a:lnTo>
                  <a:lnTo>
                    <a:pt x="3207675" y="180129"/>
                  </a:lnTo>
                  <a:lnTo>
                    <a:pt x="3236981" y="214568"/>
                  </a:lnTo>
                  <a:lnTo>
                    <a:pt x="3263469" y="251323"/>
                  </a:lnTo>
                  <a:lnTo>
                    <a:pt x="3286970" y="290224"/>
                  </a:lnTo>
                  <a:lnTo>
                    <a:pt x="3307316" y="331104"/>
                  </a:lnTo>
                  <a:lnTo>
                    <a:pt x="3324339" y="373795"/>
                  </a:lnTo>
                  <a:lnTo>
                    <a:pt x="3337872" y="418129"/>
                  </a:lnTo>
                  <a:lnTo>
                    <a:pt x="3347746" y="463937"/>
                  </a:lnTo>
                  <a:lnTo>
                    <a:pt x="3353794" y="511053"/>
                  </a:lnTo>
                  <a:lnTo>
                    <a:pt x="3355848" y="559307"/>
                  </a:lnTo>
                  <a:lnTo>
                    <a:pt x="3355848" y="3174479"/>
                  </a:lnTo>
                  <a:lnTo>
                    <a:pt x="3353794" y="3222739"/>
                  </a:lnTo>
                  <a:lnTo>
                    <a:pt x="3347746" y="3269859"/>
                  </a:lnTo>
                  <a:lnTo>
                    <a:pt x="3337872" y="3315671"/>
                  </a:lnTo>
                  <a:lnTo>
                    <a:pt x="3324339" y="3360008"/>
                  </a:lnTo>
                  <a:lnTo>
                    <a:pt x="3307316" y="3402701"/>
                  </a:lnTo>
                  <a:lnTo>
                    <a:pt x="3286970" y="3443582"/>
                  </a:lnTo>
                  <a:lnTo>
                    <a:pt x="3263469" y="3482484"/>
                  </a:lnTo>
                  <a:lnTo>
                    <a:pt x="3236981" y="3519239"/>
                  </a:lnTo>
                  <a:lnTo>
                    <a:pt x="3207675" y="3553678"/>
                  </a:lnTo>
                  <a:lnTo>
                    <a:pt x="3175718" y="3585635"/>
                  </a:lnTo>
                  <a:lnTo>
                    <a:pt x="3141279" y="3614940"/>
                  </a:lnTo>
                  <a:lnTo>
                    <a:pt x="3104524" y="3641427"/>
                  </a:lnTo>
                  <a:lnTo>
                    <a:pt x="3065623" y="3664926"/>
                  </a:lnTo>
                  <a:lnTo>
                    <a:pt x="3024743" y="3685271"/>
                  </a:lnTo>
                  <a:lnTo>
                    <a:pt x="2982052" y="3702294"/>
                  </a:lnTo>
                  <a:lnTo>
                    <a:pt x="2937718" y="3715826"/>
                  </a:lnTo>
                  <a:lnTo>
                    <a:pt x="2891910" y="3725699"/>
                  </a:lnTo>
                  <a:lnTo>
                    <a:pt x="2844794" y="3731746"/>
                  </a:lnTo>
                  <a:lnTo>
                    <a:pt x="2796539" y="3733800"/>
                  </a:lnTo>
                  <a:lnTo>
                    <a:pt x="559307" y="3733800"/>
                  </a:lnTo>
                  <a:lnTo>
                    <a:pt x="511053" y="3731746"/>
                  </a:lnTo>
                  <a:lnTo>
                    <a:pt x="463937" y="3725699"/>
                  </a:lnTo>
                  <a:lnTo>
                    <a:pt x="418129" y="3715826"/>
                  </a:lnTo>
                  <a:lnTo>
                    <a:pt x="373795" y="3702294"/>
                  </a:lnTo>
                  <a:lnTo>
                    <a:pt x="331104" y="3685271"/>
                  </a:lnTo>
                  <a:lnTo>
                    <a:pt x="290224" y="3664926"/>
                  </a:lnTo>
                  <a:lnTo>
                    <a:pt x="251323" y="3641427"/>
                  </a:lnTo>
                  <a:lnTo>
                    <a:pt x="214568" y="3614940"/>
                  </a:lnTo>
                  <a:lnTo>
                    <a:pt x="180129" y="3585635"/>
                  </a:lnTo>
                  <a:lnTo>
                    <a:pt x="148172" y="3553678"/>
                  </a:lnTo>
                  <a:lnTo>
                    <a:pt x="118866" y="3519239"/>
                  </a:lnTo>
                  <a:lnTo>
                    <a:pt x="92378" y="3482484"/>
                  </a:lnTo>
                  <a:lnTo>
                    <a:pt x="68877" y="3443582"/>
                  </a:lnTo>
                  <a:lnTo>
                    <a:pt x="48531" y="3402701"/>
                  </a:lnTo>
                  <a:lnTo>
                    <a:pt x="31508" y="3360008"/>
                  </a:lnTo>
                  <a:lnTo>
                    <a:pt x="17975" y="3315671"/>
                  </a:lnTo>
                  <a:lnTo>
                    <a:pt x="8101" y="3269859"/>
                  </a:lnTo>
                  <a:lnTo>
                    <a:pt x="2053" y="3222739"/>
                  </a:lnTo>
                  <a:lnTo>
                    <a:pt x="0" y="3174479"/>
                  </a:lnTo>
                  <a:lnTo>
                    <a:pt x="0" y="559307"/>
                  </a:lnTo>
                  <a:close/>
                </a:path>
              </a:pathLst>
            </a:custGeom>
            <a:ln w="76200">
              <a:solidFill>
                <a:srgbClr val="C5DF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14044" y="14731"/>
            <a:ext cx="10587481" cy="1293764"/>
          </a:xfrm>
          <a:prstGeom prst="rect">
            <a:avLst/>
          </a:prstGeom>
        </p:spPr>
        <p:txBody>
          <a:bodyPr vert="horz" wrap="square" lIns="0" tIns="610692" rIns="0" bIns="0" rtlCol="0">
            <a:spAutoFit/>
          </a:bodyPr>
          <a:lstStyle/>
          <a:p>
            <a:pPr marL="2472055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</a:t>
            </a:r>
            <a:r>
              <a:rPr sz="4400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5195" y="3936491"/>
            <a:ext cx="3355975" cy="2329180"/>
          </a:xfrm>
          <a:custGeom>
            <a:avLst/>
            <a:gdLst/>
            <a:ahLst/>
            <a:cxnLst/>
            <a:rect l="l" t="t" r="r" b="b"/>
            <a:pathLst>
              <a:path w="3355975" h="2329179">
                <a:moveTo>
                  <a:pt x="0" y="388111"/>
                </a:moveTo>
                <a:lnTo>
                  <a:pt x="3023" y="339422"/>
                </a:lnTo>
                <a:lnTo>
                  <a:pt x="11853" y="292539"/>
                </a:lnTo>
                <a:lnTo>
                  <a:pt x="26124" y="247826"/>
                </a:lnTo>
                <a:lnTo>
                  <a:pt x="45473" y="205646"/>
                </a:lnTo>
                <a:lnTo>
                  <a:pt x="69536" y="166363"/>
                </a:lnTo>
                <a:lnTo>
                  <a:pt x="97951" y="130340"/>
                </a:lnTo>
                <a:lnTo>
                  <a:pt x="130352" y="97941"/>
                </a:lnTo>
                <a:lnTo>
                  <a:pt x="166377" y="69529"/>
                </a:lnTo>
                <a:lnTo>
                  <a:pt x="205661" y="45467"/>
                </a:lnTo>
                <a:lnTo>
                  <a:pt x="247842" y="26120"/>
                </a:lnTo>
                <a:lnTo>
                  <a:pt x="292555" y="11851"/>
                </a:lnTo>
                <a:lnTo>
                  <a:pt x="339437" y="3023"/>
                </a:lnTo>
                <a:lnTo>
                  <a:pt x="388124" y="0"/>
                </a:lnTo>
                <a:lnTo>
                  <a:pt x="2967736" y="0"/>
                </a:lnTo>
                <a:lnTo>
                  <a:pt x="3016425" y="3023"/>
                </a:lnTo>
                <a:lnTo>
                  <a:pt x="3063308" y="11851"/>
                </a:lnTo>
                <a:lnTo>
                  <a:pt x="3108021" y="26120"/>
                </a:lnTo>
                <a:lnTo>
                  <a:pt x="3150201" y="45467"/>
                </a:lnTo>
                <a:lnTo>
                  <a:pt x="3189484" y="69529"/>
                </a:lnTo>
                <a:lnTo>
                  <a:pt x="3225507" y="97941"/>
                </a:lnTo>
                <a:lnTo>
                  <a:pt x="3257906" y="130340"/>
                </a:lnTo>
                <a:lnTo>
                  <a:pt x="3286318" y="166363"/>
                </a:lnTo>
                <a:lnTo>
                  <a:pt x="3310380" y="205646"/>
                </a:lnTo>
                <a:lnTo>
                  <a:pt x="3329727" y="247826"/>
                </a:lnTo>
                <a:lnTo>
                  <a:pt x="3343996" y="292539"/>
                </a:lnTo>
                <a:lnTo>
                  <a:pt x="3352824" y="339422"/>
                </a:lnTo>
                <a:lnTo>
                  <a:pt x="3355848" y="388111"/>
                </a:lnTo>
                <a:lnTo>
                  <a:pt x="3355848" y="1940547"/>
                </a:lnTo>
                <a:lnTo>
                  <a:pt x="3352824" y="1989231"/>
                </a:lnTo>
                <a:lnTo>
                  <a:pt x="3343996" y="2036112"/>
                </a:lnTo>
                <a:lnTo>
                  <a:pt x="3329727" y="2080824"/>
                </a:lnTo>
                <a:lnTo>
                  <a:pt x="3310380" y="2123004"/>
                </a:lnTo>
                <a:lnTo>
                  <a:pt x="3286318" y="2162289"/>
                </a:lnTo>
                <a:lnTo>
                  <a:pt x="3257906" y="2198314"/>
                </a:lnTo>
                <a:lnTo>
                  <a:pt x="3225507" y="2230716"/>
                </a:lnTo>
                <a:lnTo>
                  <a:pt x="3189484" y="2259131"/>
                </a:lnTo>
                <a:lnTo>
                  <a:pt x="3150201" y="2283196"/>
                </a:lnTo>
                <a:lnTo>
                  <a:pt x="3108021" y="2302546"/>
                </a:lnTo>
                <a:lnTo>
                  <a:pt x="3063308" y="2316818"/>
                </a:lnTo>
                <a:lnTo>
                  <a:pt x="3016425" y="2325647"/>
                </a:lnTo>
                <a:lnTo>
                  <a:pt x="2967736" y="2328671"/>
                </a:lnTo>
                <a:lnTo>
                  <a:pt x="388124" y="2328671"/>
                </a:lnTo>
                <a:lnTo>
                  <a:pt x="339437" y="2325647"/>
                </a:lnTo>
                <a:lnTo>
                  <a:pt x="292555" y="2316818"/>
                </a:lnTo>
                <a:lnTo>
                  <a:pt x="247842" y="2302546"/>
                </a:lnTo>
                <a:lnTo>
                  <a:pt x="205661" y="2283196"/>
                </a:lnTo>
                <a:lnTo>
                  <a:pt x="166377" y="2259131"/>
                </a:lnTo>
                <a:lnTo>
                  <a:pt x="130352" y="2230716"/>
                </a:lnTo>
                <a:lnTo>
                  <a:pt x="97951" y="2198314"/>
                </a:lnTo>
                <a:lnTo>
                  <a:pt x="69536" y="2162289"/>
                </a:lnTo>
                <a:lnTo>
                  <a:pt x="45473" y="2123004"/>
                </a:lnTo>
                <a:lnTo>
                  <a:pt x="26124" y="2080824"/>
                </a:lnTo>
                <a:lnTo>
                  <a:pt x="11853" y="2036112"/>
                </a:lnTo>
                <a:lnTo>
                  <a:pt x="3023" y="1989231"/>
                </a:lnTo>
                <a:lnTo>
                  <a:pt x="0" y="1940547"/>
                </a:lnTo>
                <a:lnTo>
                  <a:pt x="0" y="388111"/>
                </a:lnTo>
                <a:close/>
              </a:path>
            </a:pathLst>
          </a:custGeom>
          <a:ln w="76200">
            <a:solidFill>
              <a:srgbClr val="C5DF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9022" y="3936491"/>
            <a:ext cx="264795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29.12.2012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algn="ctr">
              <a:lnSpc>
                <a:spcPct val="10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273–ФЗ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marR="356235" algn="ctr">
              <a:lnSpc>
                <a:spcPct val="10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05603" y="3120008"/>
            <a:ext cx="2788285" cy="33788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Российской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02.09.2020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"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458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455" marR="330200" algn="ctr">
              <a:lnSpc>
                <a:spcPct val="100000"/>
              </a:lnSpc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</a:t>
            </a:r>
            <a:r>
              <a:rPr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" marR="53340"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  <a:r>
              <a:rPr sz="20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общего,</a:t>
            </a:r>
            <a:r>
              <a:rPr sz="20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23147" y="3936491"/>
            <a:ext cx="3355975" cy="2329180"/>
          </a:xfrm>
          <a:custGeom>
            <a:avLst/>
            <a:gdLst/>
            <a:ahLst/>
            <a:cxnLst/>
            <a:rect l="l" t="t" r="r" b="b"/>
            <a:pathLst>
              <a:path w="3355975" h="2329179">
                <a:moveTo>
                  <a:pt x="0" y="388111"/>
                </a:moveTo>
                <a:lnTo>
                  <a:pt x="3023" y="339422"/>
                </a:lnTo>
                <a:lnTo>
                  <a:pt x="11851" y="292539"/>
                </a:lnTo>
                <a:lnTo>
                  <a:pt x="26120" y="247826"/>
                </a:lnTo>
                <a:lnTo>
                  <a:pt x="45467" y="205646"/>
                </a:lnTo>
                <a:lnTo>
                  <a:pt x="69529" y="166363"/>
                </a:lnTo>
                <a:lnTo>
                  <a:pt x="97941" y="130340"/>
                </a:lnTo>
                <a:lnTo>
                  <a:pt x="130340" y="97941"/>
                </a:lnTo>
                <a:lnTo>
                  <a:pt x="166363" y="69529"/>
                </a:lnTo>
                <a:lnTo>
                  <a:pt x="205646" y="45467"/>
                </a:lnTo>
                <a:lnTo>
                  <a:pt x="247826" y="26120"/>
                </a:lnTo>
                <a:lnTo>
                  <a:pt x="292539" y="11851"/>
                </a:lnTo>
                <a:lnTo>
                  <a:pt x="339422" y="3023"/>
                </a:lnTo>
                <a:lnTo>
                  <a:pt x="388111" y="0"/>
                </a:lnTo>
                <a:lnTo>
                  <a:pt x="2967735" y="0"/>
                </a:lnTo>
                <a:lnTo>
                  <a:pt x="3016425" y="3023"/>
                </a:lnTo>
                <a:lnTo>
                  <a:pt x="3063308" y="11851"/>
                </a:lnTo>
                <a:lnTo>
                  <a:pt x="3108021" y="26120"/>
                </a:lnTo>
                <a:lnTo>
                  <a:pt x="3150201" y="45467"/>
                </a:lnTo>
                <a:lnTo>
                  <a:pt x="3189484" y="69529"/>
                </a:lnTo>
                <a:lnTo>
                  <a:pt x="3225507" y="97941"/>
                </a:lnTo>
                <a:lnTo>
                  <a:pt x="3257906" y="130340"/>
                </a:lnTo>
                <a:lnTo>
                  <a:pt x="3286318" y="166363"/>
                </a:lnTo>
                <a:lnTo>
                  <a:pt x="3310380" y="205646"/>
                </a:lnTo>
                <a:lnTo>
                  <a:pt x="3329727" y="247826"/>
                </a:lnTo>
                <a:lnTo>
                  <a:pt x="3343996" y="292539"/>
                </a:lnTo>
                <a:lnTo>
                  <a:pt x="3352824" y="339422"/>
                </a:lnTo>
                <a:lnTo>
                  <a:pt x="3355848" y="388111"/>
                </a:lnTo>
                <a:lnTo>
                  <a:pt x="3355848" y="1940547"/>
                </a:lnTo>
                <a:lnTo>
                  <a:pt x="3352824" y="1989231"/>
                </a:lnTo>
                <a:lnTo>
                  <a:pt x="3343996" y="2036112"/>
                </a:lnTo>
                <a:lnTo>
                  <a:pt x="3329727" y="2080824"/>
                </a:lnTo>
                <a:lnTo>
                  <a:pt x="3310380" y="2123004"/>
                </a:lnTo>
                <a:lnTo>
                  <a:pt x="3286318" y="2162289"/>
                </a:lnTo>
                <a:lnTo>
                  <a:pt x="3257906" y="2198314"/>
                </a:lnTo>
                <a:lnTo>
                  <a:pt x="3225507" y="2230716"/>
                </a:lnTo>
                <a:lnTo>
                  <a:pt x="3189484" y="2259131"/>
                </a:lnTo>
                <a:lnTo>
                  <a:pt x="3150201" y="2283196"/>
                </a:lnTo>
                <a:lnTo>
                  <a:pt x="3108021" y="2302546"/>
                </a:lnTo>
                <a:lnTo>
                  <a:pt x="3063308" y="2316818"/>
                </a:lnTo>
                <a:lnTo>
                  <a:pt x="3016425" y="2325647"/>
                </a:lnTo>
                <a:lnTo>
                  <a:pt x="2967735" y="2328671"/>
                </a:lnTo>
                <a:lnTo>
                  <a:pt x="388111" y="2328671"/>
                </a:lnTo>
                <a:lnTo>
                  <a:pt x="339422" y="2325647"/>
                </a:lnTo>
                <a:lnTo>
                  <a:pt x="292539" y="2316818"/>
                </a:lnTo>
                <a:lnTo>
                  <a:pt x="247826" y="2302546"/>
                </a:lnTo>
                <a:lnTo>
                  <a:pt x="205646" y="2283196"/>
                </a:lnTo>
                <a:lnTo>
                  <a:pt x="166363" y="2259131"/>
                </a:lnTo>
                <a:lnTo>
                  <a:pt x="130340" y="2230716"/>
                </a:lnTo>
                <a:lnTo>
                  <a:pt x="97941" y="2198314"/>
                </a:lnTo>
                <a:lnTo>
                  <a:pt x="69529" y="2162289"/>
                </a:lnTo>
                <a:lnTo>
                  <a:pt x="45467" y="2123004"/>
                </a:lnTo>
                <a:lnTo>
                  <a:pt x="26120" y="2080824"/>
                </a:lnTo>
                <a:lnTo>
                  <a:pt x="11851" y="2036112"/>
                </a:lnTo>
                <a:lnTo>
                  <a:pt x="3023" y="1989231"/>
                </a:lnTo>
                <a:lnTo>
                  <a:pt x="0" y="1940547"/>
                </a:lnTo>
                <a:lnTo>
                  <a:pt x="0" y="388111"/>
                </a:lnTo>
                <a:close/>
              </a:path>
            </a:pathLst>
          </a:custGeom>
          <a:ln w="76200">
            <a:solidFill>
              <a:srgbClr val="C5DF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639936" y="4004894"/>
            <a:ext cx="2922270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sz="20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28.12.2024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544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</a:t>
            </a:r>
            <a:r>
              <a:rPr sz="2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"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2540" algn="ctr">
              <a:lnSpc>
                <a:spcPct val="100000"/>
              </a:lnSpc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20164" y="247904"/>
            <a:ext cx="5233035" cy="3422650"/>
            <a:chOff x="1320164" y="247904"/>
            <a:chExt cx="5233035" cy="3422650"/>
          </a:xfrm>
        </p:grpSpPr>
        <p:sp>
          <p:nvSpPr>
            <p:cNvPr id="15" name="object 15"/>
            <p:cNvSpPr/>
            <p:nvPr/>
          </p:nvSpPr>
          <p:spPr>
            <a:xfrm>
              <a:off x="5714999" y="1685543"/>
              <a:ext cx="832485" cy="1191895"/>
            </a:xfrm>
            <a:custGeom>
              <a:avLst/>
              <a:gdLst/>
              <a:ahLst/>
              <a:cxnLst/>
              <a:rect l="l" t="t" r="r" b="b"/>
              <a:pathLst>
                <a:path w="832484" h="1191895">
                  <a:moveTo>
                    <a:pt x="624077" y="0"/>
                  </a:moveTo>
                  <a:lnTo>
                    <a:pt x="208025" y="0"/>
                  </a:lnTo>
                  <a:lnTo>
                    <a:pt x="208025" y="775715"/>
                  </a:lnTo>
                  <a:lnTo>
                    <a:pt x="0" y="775715"/>
                  </a:lnTo>
                  <a:lnTo>
                    <a:pt x="416051" y="1191767"/>
                  </a:lnTo>
                  <a:lnTo>
                    <a:pt x="832103" y="775715"/>
                  </a:lnTo>
                  <a:lnTo>
                    <a:pt x="624077" y="775715"/>
                  </a:lnTo>
                  <a:lnTo>
                    <a:pt x="624077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4999" y="1685543"/>
              <a:ext cx="832485" cy="1191895"/>
            </a:xfrm>
            <a:custGeom>
              <a:avLst/>
              <a:gdLst/>
              <a:ahLst/>
              <a:cxnLst/>
              <a:rect l="l" t="t" r="r" b="b"/>
              <a:pathLst>
                <a:path w="832484" h="1191895">
                  <a:moveTo>
                    <a:pt x="0" y="775715"/>
                  </a:moveTo>
                  <a:lnTo>
                    <a:pt x="208025" y="775715"/>
                  </a:lnTo>
                  <a:lnTo>
                    <a:pt x="208025" y="0"/>
                  </a:lnTo>
                  <a:lnTo>
                    <a:pt x="624077" y="0"/>
                  </a:lnTo>
                  <a:lnTo>
                    <a:pt x="624077" y="775715"/>
                  </a:lnTo>
                  <a:lnTo>
                    <a:pt x="832103" y="775715"/>
                  </a:lnTo>
                  <a:lnTo>
                    <a:pt x="416051" y="1191767"/>
                  </a:lnTo>
                  <a:lnTo>
                    <a:pt x="0" y="775715"/>
                  </a:lnTo>
                  <a:close/>
                </a:path>
              </a:pathLst>
            </a:custGeom>
            <a:ln w="12192">
              <a:solidFill>
                <a:srgbClr val="C5DF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89428" y="1706626"/>
              <a:ext cx="2192655" cy="1957705"/>
            </a:xfrm>
            <a:custGeom>
              <a:avLst/>
              <a:gdLst/>
              <a:ahLst/>
              <a:cxnLst/>
              <a:rect l="l" t="t" r="r" b="b"/>
              <a:pathLst>
                <a:path w="2192654" h="1957704">
                  <a:moveTo>
                    <a:pt x="1922780" y="0"/>
                  </a:moveTo>
                  <a:lnTo>
                    <a:pt x="182118" y="1481709"/>
                  </a:lnTo>
                  <a:lnTo>
                    <a:pt x="47116" y="1323339"/>
                  </a:lnTo>
                  <a:lnTo>
                    <a:pt x="0" y="1910080"/>
                  </a:lnTo>
                  <a:lnTo>
                    <a:pt x="586739" y="1957197"/>
                  </a:lnTo>
                  <a:lnTo>
                    <a:pt x="451865" y="1798701"/>
                  </a:lnTo>
                  <a:lnTo>
                    <a:pt x="2192655" y="316991"/>
                  </a:lnTo>
                  <a:lnTo>
                    <a:pt x="192278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89428" y="1706626"/>
              <a:ext cx="2192655" cy="1957705"/>
            </a:xfrm>
            <a:custGeom>
              <a:avLst/>
              <a:gdLst/>
              <a:ahLst/>
              <a:cxnLst/>
              <a:rect l="l" t="t" r="r" b="b"/>
              <a:pathLst>
                <a:path w="2192654" h="1957704">
                  <a:moveTo>
                    <a:pt x="47116" y="1323339"/>
                  </a:moveTo>
                  <a:lnTo>
                    <a:pt x="182118" y="1481709"/>
                  </a:lnTo>
                  <a:lnTo>
                    <a:pt x="1922780" y="0"/>
                  </a:lnTo>
                  <a:lnTo>
                    <a:pt x="2192655" y="316991"/>
                  </a:lnTo>
                  <a:lnTo>
                    <a:pt x="451865" y="1798701"/>
                  </a:lnTo>
                  <a:lnTo>
                    <a:pt x="586739" y="1957197"/>
                  </a:lnTo>
                  <a:lnTo>
                    <a:pt x="0" y="1910080"/>
                  </a:lnTo>
                  <a:lnTo>
                    <a:pt x="47116" y="1323339"/>
                  </a:lnTo>
                  <a:close/>
                </a:path>
              </a:pathLst>
            </a:custGeom>
            <a:ln w="12700">
              <a:solidFill>
                <a:srgbClr val="C5DF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0164" y="247904"/>
              <a:ext cx="1998573" cy="1818563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7916036" y="1615313"/>
            <a:ext cx="2117725" cy="2038350"/>
            <a:chOff x="7916036" y="1615313"/>
            <a:chExt cx="2117725" cy="2038350"/>
          </a:xfrm>
        </p:grpSpPr>
        <p:sp>
          <p:nvSpPr>
            <p:cNvPr id="21" name="object 21"/>
            <p:cNvSpPr/>
            <p:nvPr/>
          </p:nvSpPr>
          <p:spPr>
            <a:xfrm>
              <a:off x="7922386" y="1621663"/>
              <a:ext cx="2105025" cy="2025650"/>
            </a:xfrm>
            <a:custGeom>
              <a:avLst/>
              <a:gdLst/>
              <a:ahLst/>
              <a:cxnLst/>
              <a:rect l="l" t="t" r="r" b="b"/>
              <a:pathLst>
                <a:path w="2105025" h="2025650">
                  <a:moveTo>
                    <a:pt x="286258" y="0"/>
                  </a:moveTo>
                  <a:lnTo>
                    <a:pt x="0" y="302133"/>
                  </a:lnTo>
                  <a:lnTo>
                    <a:pt x="1659255" y="1874647"/>
                  </a:lnTo>
                  <a:lnTo>
                    <a:pt x="1516126" y="2025650"/>
                  </a:lnTo>
                  <a:lnTo>
                    <a:pt x="2104644" y="2009902"/>
                  </a:lnTo>
                  <a:lnTo>
                    <a:pt x="2088769" y="1421384"/>
                  </a:lnTo>
                  <a:lnTo>
                    <a:pt x="1945640" y="1572514"/>
                  </a:lnTo>
                  <a:lnTo>
                    <a:pt x="286258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22386" y="1621663"/>
              <a:ext cx="2105025" cy="2025650"/>
            </a:xfrm>
            <a:custGeom>
              <a:avLst/>
              <a:gdLst/>
              <a:ahLst/>
              <a:cxnLst/>
              <a:rect l="l" t="t" r="r" b="b"/>
              <a:pathLst>
                <a:path w="2105025" h="2025650">
                  <a:moveTo>
                    <a:pt x="1516126" y="2025650"/>
                  </a:moveTo>
                  <a:lnTo>
                    <a:pt x="1659255" y="1874647"/>
                  </a:lnTo>
                  <a:lnTo>
                    <a:pt x="0" y="302133"/>
                  </a:lnTo>
                  <a:lnTo>
                    <a:pt x="286258" y="0"/>
                  </a:lnTo>
                  <a:lnTo>
                    <a:pt x="1945640" y="1572514"/>
                  </a:lnTo>
                  <a:lnTo>
                    <a:pt x="2088769" y="1421384"/>
                  </a:lnTo>
                  <a:lnTo>
                    <a:pt x="2104644" y="2009902"/>
                  </a:lnTo>
                  <a:lnTo>
                    <a:pt x="1516126" y="2025650"/>
                  </a:lnTo>
                  <a:close/>
                </a:path>
              </a:pathLst>
            </a:custGeom>
            <a:ln w="12700">
              <a:solidFill>
                <a:srgbClr val="C5DF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75620" y="2193505"/>
            <a:ext cx="1433715" cy="17078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1623" y="1233288"/>
            <a:ext cx="1354478" cy="13904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4405" y="3966975"/>
            <a:ext cx="941936" cy="126682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5664" y="1392974"/>
            <a:ext cx="918781" cy="8578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53481" y="1573159"/>
            <a:ext cx="845263" cy="90930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16051" y="1397508"/>
            <a:ext cx="3249295" cy="5105400"/>
          </a:xfrm>
          <a:custGeom>
            <a:avLst/>
            <a:gdLst/>
            <a:ahLst/>
            <a:cxnLst/>
            <a:rect l="l" t="t" r="r" b="b"/>
            <a:pathLst>
              <a:path w="3249295" h="5105400">
                <a:moveTo>
                  <a:pt x="0" y="541527"/>
                </a:moveTo>
                <a:lnTo>
                  <a:pt x="1987" y="494801"/>
                </a:lnTo>
                <a:lnTo>
                  <a:pt x="7842" y="449179"/>
                </a:lnTo>
                <a:lnTo>
                  <a:pt x="17402" y="404823"/>
                </a:lnTo>
                <a:lnTo>
                  <a:pt x="30503" y="361897"/>
                </a:lnTo>
                <a:lnTo>
                  <a:pt x="46985" y="320562"/>
                </a:lnTo>
                <a:lnTo>
                  <a:pt x="66683" y="280980"/>
                </a:lnTo>
                <a:lnTo>
                  <a:pt x="89435" y="243316"/>
                </a:lnTo>
                <a:lnTo>
                  <a:pt x="115080" y="207731"/>
                </a:lnTo>
                <a:lnTo>
                  <a:pt x="143453" y="174387"/>
                </a:lnTo>
                <a:lnTo>
                  <a:pt x="174394" y="143448"/>
                </a:lnTo>
                <a:lnTo>
                  <a:pt x="207739" y="115075"/>
                </a:lnTo>
                <a:lnTo>
                  <a:pt x="243325" y="89431"/>
                </a:lnTo>
                <a:lnTo>
                  <a:pt x="280990" y="66680"/>
                </a:lnTo>
                <a:lnTo>
                  <a:pt x="320572" y="46982"/>
                </a:lnTo>
                <a:lnTo>
                  <a:pt x="361908" y="30502"/>
                </a:lnTo>
                <a:lnTo>
                  <a:pt x="404835" y="17401"/>
                </a:lnTo>
                <a:lnTo>
                  <a:pt x="449191" y="7842"/>
                </a:lnTo>
                <a:lnTo>
                  <a:pt x="494814" y="1987"/>
                </a:lnTo>
                <a:lnTo>
                  <a:pt x="541540" y="0"/>
                </a:lnTo>
                <a:lnTo>
                  <a:pt x="2707640" y="0"/>
                </a:lnTo>
                <a:lnTo>
                  <a:pt x="2754366" y="1987"/>
                </a:lnTo>
                <a:lnTo>
                  <a:pt x="2799988" y="7842"/>
                </a:lnTo>
                <a:lnTo>
                  <a:pt x="2844344" y="17401"/>
                </a:lnTo>
                <a:lnTo>
                  <a:pt x="2887270" y="30502"/>
                </a:lnTo>
                <a:lnTo>
                  <a:pt x="2928605" y="46982"/>
                </a:lnTo>
                <a:lnTo>
                  <a:pt x="2968187" y="66680"/>
                </a:lnTo>
                <a:lnTo>
                  <a:pt x="3005851" y="89431"/>
                </a:lnTo>
                <a:lnTo>
                  <a:pt x="3041436" y="115075"/>
                </a:lnTo>
                <a:lnTo>
                  <a:pt x="3074780" y="143448"/>
                </a:lnTo>
                <a:lnTo>
                  <a:pt x="3105719" y="174387"/>
                </a:lnTo>
                <a:lnTo>
                  <a:pt x="3134092" y="207731"/>
                </a:lnTo>
                <a:lnTo>
                  <a:pt x="3159736" y="243316"/>
                </a:lnTo>
                <a:lnTo>
                  <a:pt x="3182487" y="280980"/>
                </a:lnTo>
                <a:lnTo>
                  <a:pt x="3202185" y="320562"/>
                </a:lnTo>
                <a:lnTo>
                  <a:pt x="3218665" y="361897"/>
                </a:lnTo>
                <a:lnTo>
                  <a:pt x="3231766" y="404823"/>
                </a:lnTo>
                <a:lnTo>
                  <a:pt x="3241325" y="449179"/>
                </a:lnTo>
                <a:lnTo>
                  <a:pt x="3247180" y="494801"/>
                </a:lnTo>
                <a:lnTo>
                  <a:pt x="3249168" y="541527"/>
                </a:lnTo>
                <a:lnTo>
                  <a:pt x="3249168" y="4563859"/>
                </a:lnTo>
                <a:lnTo>
                  <a:pt x="3247180" y="4610585"/>
                </a:lnTo>
                <a:lnTo>
                  <a:pt x="3241325" y="4656208"/>
                </a:lnTo>
                <a:lnTo>
                  <a:pt x="3231766" y="4700564"/>
                </a:lnTo>
                <a:lnTo>
                  <a:pt x="3218665" y="4743491"/>
                </a:lnTo>
                <a:lnTo>
                  <a:pt x="3202185" y="4784827"/>
                </a:lnTo>
                <a:lnTo>
                  <a:pt x="3182487" y="4824409"/>
                </a:lnTo>
                <a:lnTo>
                  <a:pt x="3159736" y="4862074"/>
                </a:lnTo>
                <a:lnTo>
                  <a:pt x="3134092" y="4897660"/>
                </a:lnTo>
                <a:lnTo>
                  <a:pt x="3105719" y="4931005"/>
                </a:lnTo>
                <a:lnTo>
                  <a:pt x="3074780" y="4961946"/>
                </a:lnTo>
                <a:lnTo>
                  <a:pt x="3041436" y="4990319"/>
                </a:lnTo>
                <a:lnTo>
                  <a:pt x="3005851" y="5015964"/>
                </a:lnTo>
                <a:lnTo>
                  <a:pt x="2968187" y="5038716"/>
                </a:lnTo>
                <a:lnTo>
                  <a:pt x="2928605" y="5058414"/>
                </a:lnTo>
                <a:lnTo>
                  <a:pt x="2887270" y="5074896"/>
                </a:lnTo>
                <a:lnTo>
                  <a:pt x="2844344" y="5087997"/>
                </a:lnTo>
                <a:lnTo>
                  <a:pt x="2799988" y="5097557"/>
                </a:lnTo>
                <a:lnTo>
                  <a:pt x="2754366" y="5103412"/>
                </a:lnTo>
                <a:lnTo>
                  <a:pt x="2707640" y="5105400"/>
                </a:lnTo>
                <a:lnTo>
                  <a:pt x="541540" y="5105400"/>
                </a:lnTo>
                <a:lnTo>
                  <a:pt x="494814" y="5103412"/>
                </a:lnTo>
                <a:lnTo>
                  <a:pt x="449191" y="5097557"/>
                </a:lnTo>
                <a:lnTo>
                  <a:pt x="404835" y="5087997"/>
                </a:lnTo>
                <a:lnTo>
                  <a:pt x="361908" y="5074896"/>
                </a:lnTo>
                <a:lnTo>
                  <a:pt x="320572" y="5058414"/>
                </a:lnTo>
                <a:lnTo>
                  <a:pt x="280990" y="5038716"/>
                </a:lnTo>
                <a:lnTo>
                  <a:pt x="243325" y="5015964"/>
                </a:lnTo>
                <a:lnTo>
                  <a:pt x="207739" y="4990319"/>
                </a:lnTo>
                <a:lnTo>
                  <a:pt x="174394" y="4961946"/>
                </a:lnTo>
                <a:lnTo>
                  <a:pt x="143453" y="4931005"/>
                </a:lnTo>
                <a:lnTo>
                  <a:pt x="115080" y="4897660"/>
                </a:lnTo>
                <a:lnTo>
                  <a:pt x="89435" y="4862074"/>
                </a:lnTo>
                <a:lnTo>
                  <a:pt x="66683" y="4824409"/>
                </a:lnTo>
                <a:lnTo>
                  <a:pt x="46985" y="4784827"/>
                </a:lnTo>
                <a:lnTo>
                  <a:pt x="30503" y="4743491"/>
                </a:lnTo>
                <a:lnTo>
                  <a:pt x="17402" y="4700564"/>
                </a:lnTo>
                <a:lnTo>
                  <a:pt x="7842" y="4656208"/>
                </a:lnTo>
                <a:lnTo>
                  <a:pt x="1987" y="4610585"/>
                </a:lnTo>
                <a:lnTo>
                  <a:pt x="0" y="4563859"/>
                </a:lnTo>
                <a:lnTo>
                  <a:pt x="0" y="541527"/>
                </a:lnTo>
                <a:close/>
              </a:path>
            </a:pathLst>
          </a:custGeom>
          <a:ln w="762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2983" y="2001088"/>
            <a:ext cx="262001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8145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</a:t>
            </a:r>
            <a:r>
              <a:rPr lang="ru-RU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государственных</a:t>
            </a:r>
            <a:r>
              <a:rPr lang="ru-RU"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общеобразовательных организациях детям военнослужащих,</a:t>
            </a:r>
            <a:r>
              <a:rPr lang="ru-RU" sz="18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</a:t>
            </a:r>
            <a:r>
              <a:rPr lang="ru-RU" sz="1800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lang="ru-RU" sz="1800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СВО,</a:t>
            </a:r>
            <a:r>
              <a:rPr lang="ru-RU" sz="1800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месту</a:t>
            </a:r>
            <a:r>
              <a:rPr lang="ru-RU" sz="1800" b="1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жительства</a:t>
            </a:r>
            <a:r>
              <a:rPr lang="ru-RU" sz="18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sz="1800" b="1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10455" y="1359408"/>
            <a:ext cx="3322320" cy="5181600"/>
            <a:chOff x="4410455" y="1359408"/>
            <a:chExt cx="3322320" cy="518160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2279" y="5105399"/>
              <a:ext cx="853439" cy="9174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09743" y="5428487"/>
              <a:ext cx="1581912" cy="93878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448555" y="1397508"/>
              <a:ext cx="3246120" cy="5105400"/>
            </a:xfrm>
            <a:custGeom>
              <a:avLst/>
              <a:gdLst/>
              <a:ahLst/>
              <a:cxnLst/>
              <a:rect l="l" t="t" r="r" b="b"/>
              <a:pathLst>
                <a:path w="3246120" h="5105400">
                  <a:moveTo>
                    <a:pt x="0" y="541019"/>
                  </a:moveTo>
                  <a:lnTo>
                    <a:pt x="1985" y="494333"/>
                  </a:lnTo>
                  <a:lnTo>
                    <a:pt x="7834" y="448751"/>
                  </a:lnTo>
                  <a:lnTo>
                    <a:pt x="17383" y="404435"/>
                  </a:lnTo>
                  <a:lnTo>
                    <a:pt x="30471" y="361547"/>
                  </a:lnTo>
                  <a:lnTo>
                    <a:pt x="46934" y="320249"/>
                  </a:lnTo>
                  <a:lnTo>
                    <a:pt x="66612" y="280705"/>
                  </a:lnTo>
                  <a:lnTo>
                    <a:pt x="89341" y="243076"/>
                  </a:lnTo>
                  <a:lnTo>
                    <a:pt x="114959" y="207525"/>
                  </a:lnTo>
                  <a:lnTo>
                    <a:pt x="143304" y="174213"/>
                  </a:lnTo>
                  <a:lnTo>
                    <a:pt x="174213" y="143304"/>
                  </a:lnTo>
                  <a:lnTo>
                    <a:pt x="207525" y="114959"/>
                  </a:lnTo>
                  <a:lnTo>
                    <a:pt x="243076" y="89341"/>
                  </a:lnTo>
                  <a:lnTo>
                    <a:pt x="280705" y="66612"/>
                  </a:lnTo>
                  <a:lnTo>
                    <a:pt x="320249" y="46934"/>
                  </a:lnTo>
                  <a:lnTo>
                    <a:pt x="361547" y="30471"/>
                  </a:lnTo>
                  <a:lnTo>
                    <a:pt x="404435" y="17383"/>
                  </a:lnTo>
                  <a:lnTo>
                    <a:pt x="448751" y="7834"/>
                  </a:lnTo>
                  <a:lnTo>
                    <a:pt x="494333" y="1985"/>
                  </a:lnTo>
                  <a:lnTo>
                    <a:pt x="541020" y="0"/>
                  </a:lnTo>
                  <a:lnTo>
                    <a:pt x="2705100" y="0"/>
                  </a:lnTo>
                  <a:lnTo>
                    <a:pt x="2751786" y="1985"/>
                  </a:lnTo>
                  <a:lnTo>
                    <a:pt x="2797368" y="7834"/>
                  </a:lnTo>
                  <a:lnTo>
                    <a:pt x="2841684" y="17383"/>
                  </a:lnTo>
                  <a:lnTo>
                    <a:pt x="2884572" y="30471"/>
                  </a:lnTo>
                  <a:lnTo>
                    <a:pt x="2925870" y="46934"/>
                  </a:lnTo>
                  <a:lnTo>
                    <a:pt x="2965414" y="66612"/>
                  </a:lnTo>
                  <a:lnTo>
                    <a:pt x="3003043" y="89341"/>
                  </a:lnTo>
                  <a:lnTo>
                    <a:pt x="3038594" y="114959"/>
                  </a:lnTo>
                  <a:lnTo>
                    <a:pt x="3071906" y="143304"/>
                  </a:lnTo>
                  <a:lnTo>
                    <a:pt x="3102815" y="174213"/>
                  </a:lnTo>
                  <a:lnTo>
                    <a:pt x="3131160" y="207525"/>
                  </a:lnTo>
                  <a:lnTo>
                    <a:pt x="3156778" y="243076"/>
                  </a:lnTo>
                  <a:lnTo>
                    <a:pt x="3179507" y="280705"/>
                  </a:lnTo>
                  <a:lnTo>
                    <a:pt x="3199185" y="320249"/>
                  </a:lnTo>
                  <a:lnTo>
                    <a:pt x="3215648" y="361547"/>
                  </a:lnTo>
                  <a:lnTo>
                    <a:pt x="3228736" y="404435"/>
                  </a:lnTo>
                  <a:lnTo>
                    <a:pt x="3238285" y="448751"/>
                  </a:lnTo>
                  <a:lnTo>
                    <a:pt x="3244134" y="494333"/>
                  </a:lnTo>
                  <a:lnTo>
                    <a:pt x="3246120" y="541019"/>
                  </a:lnTo>
                  <a:lnTo>
                    <a:pt x="3246120" y="4564367"/>
                  </a:lnTo>
                  <a:lnTo>
                    <a:pt x="3244134" y="4611049"/>
                  </a:lnTo>
                  <a:lnTo>
                    <a:pt x="3238285" y="4656629"/>
                  </a:lnTo>
                  <a:lnTo>
                    <a:pt x="3228736" y="4700944"/>
                  </a:lnTo>
                  <a:lnTo>
                    <a:pt x="3215648" y="4743831"/>
                  </a:lnTo>
                  <a:lnTo>
                    <a:pt x="3199185" y="4785128"/>
                  </a:lnTo>
                  <a:lnTo>
                    <a:pt x="3179507" y="4824673"/>
                  </a:lnTo>
                  <a:lnTo>
                    <a:pt x="3156778" y="4862303"/>
                  </a:lnTo>
                  <a:lnTo>
                    <a:pt x="3131160" y="4897856"/>
                  </a:lnTo>
                  <a:lnTo>
                    <a:pt x="3102815" y="4931169"/>
                  </a:lnTo>
                  <a:lnTo>
                    <a:pt x="3071906" y="4962081"/>
                  </a:lnTo>
                  <a:lnTo>
                    <a:pt x="3038594" y="4990428"/>
                  </a:lnTo>
                  <a:lnTo>
                    <a:pt x="3003043" y="5016048"/>
                  </a:lnTo>
                  <a:lnTo>
                    <a:pt x="2965414" y="5038779"/>
                  </a:lnTo>
                  <a:lnTo>
                    <a:pt x="2925870" y="5058459"/>
                  </a:lnTo>
                  <a:lnTo>
                    <a:pt x="2884572" y="5074924"/>
                  </a:lnTo>
                  <a:lnTo>
                    <a:pt x="2841684" y="5088014"/>
                  </a:lnTo>
                  <a:lnTo>
                    <a:pt x="2797368" y="5097564"/>
                  </a:lnTo>
                  <a:lnTo>
                    <a:pt x="2751786" y="5103414"/>
                  </a:lnTo>
                  <a:lnTo>
                    <a:pt x="2705100" y="5105400"/>
                  </a:lnTo>
                  <a:lnTo>
                    <a:pt x="541020" y="5105400"/>
                  </a:lnTo>
                  <a:lnTo>
                    <a:pt x="494333" y="5103414"/>
                  </a:lnTo>
                  <a:lnTo>
                    <a:pt x="448751" y="5097564"/>
                  </a:lnTo>
                  <a:lnTo>
                    <a:pt x="404435" y="5088014"/>
                  </a:lnTo>
                  <a:lnTo>
                    <a:pt x="361547" y="5074924"/>
                  </a:lnTo>
                  <a:lnTo>
                    <a:pt x="320249" y="5058459"/>
                  </a:lnTo>
                  <a:lnTo>
                    <a:pt x="280705" y="5038779"/>
                  </a:lnTo>
                  <a:lnTo>
                    <a:pt x="243076" y="5016048"/>
                  </a:lnTo>
                  <a:lnTo>
                    <a:pt x="207525" y="4990428"/>
                  </a:lnTo>
                  <a:lnTo>
                    <a:pt x="174213" y="4962081"/>
                  </a:lnTo>
                  <a:lnTo>
                    <a:pt x="143304" y="4931169"/>
                  </a:lnTo>
                  <a:lnTo>
                    <a:pt x="114959" y="4897856"/>
                  </a:lnTo>
                  <a:lnTo>
                    <a:pt x="89341" y="4862303"/>
                  </a:lnTo>
                  <a:lnTo>
                    <a:pt x="66612" y="4824673"/>
                  </a:lnTo>
                  <a:lnTo>
                    <a:pt x="46934" y="4785128"/>
                  </a:lnTo>
                  <a:lnTo>
                    <a:pt x="30471" y="4743831"/>
                  </a:lnTo>
                  <a:lnTo>
                    <a:pt x="17383" y="4700944"/>
                  </a:lnTo>
                  <a:lnTo>
                    <a:pt x="7834" y="4656629"/>
                  </a:lnTo>
                  <a:lnTo>
                    <a:pt x="1985" y="4611049"/>
                  </a:lnTo>
                  <a:lnTo>
                    <a:pt x="0" y="4564367"/>
                  </a:lnTo>
                  <a:lnTo>
                    <a:pt x="0" y="541019"/>
                  </a:lnTo>
                  <a:close/>
                </a:path>
              </a:pathLst>
            </a:custGeom>
            <a:ln w="762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8535923" y="1397508"/>
            <a:ext cx="3246120" cy="5105400"/>
          </a:xfrm>
          <a:custGeom>
            <a:avLst/>
            <a:gdLst/>
            <a:ahLst/>
            <a:cxnLst/>
            <a:rect l="l" t="t" r="r" b="b"/>
            <a:pathLst>
              <a:path w="3246120" h="5105400">
                <a:moveTo>
                  <a:pt x="0" y="541019"/>
                </a:moveTo>
                <a:lnTo>
                  <a:pt x="1985" y="494333"/>
                </a:lnTo>
                <a:lnTo>
                  <a:pt x="7834" y="448751"/>
                </a:lnTo>
                <a:lnTo>
                  <a:pt x="17383" y="404435"/>
                </a:lnTo>
                <a:lnTo>
                  <a:pt x="30471" y="361547"/>
                </a:lnTo>
                <a:lnTo>
                  <a:pt x="46934" y="320249"/>
                </a:lnTo>
                <a:lnTo>
                  <a:pt x="66612" y="280705"/>
                </a:lnTo>
                <a:lnTo>
                  <a:pt x="89341" y="243076"/>
                </a:lnTo>
                <a:lnTo>
                  <a:pt x="114959" y="207525"/>
                </a:lnTo>
                <a:lnTo>
                  <a:pt x="143304" y="174213"/>
                </a:lnTo>
                <a:lnTo>
                  <a:pt x="174213" y="143304"/>
                </a:lnTo>
                <a:lnTo>
                  <a:pt x="207525" y="114959"/>
                </a:lnTo>
                <a:lnTo>
                  <a:pt x="243076" y="89341"/>
                </a:lnTo>
                <a:lnTo>
                  <a:pt x="280705" y="66612"/>
                </a:lnTo>
                <a:lnTo>
                  <a:pt x="320249" y="46934"/>
                </a:lnTo>
                <a:lnTo>
                  <a:pt x="361547" y="30471"/>
                </a:lnTo>
                <a:lnTo>
                  <a:pt x="404435" y="17383"/>
                </a:lnTo>
                <a:lnTo>
                  <a:pt x="448751" y="7834"/>
                </a:lnTo>
                <a:lnTo>
                  <a:pt x="494333" y="1985"/>
                </a:lnTo>
                <a:lnTo>
                  <a:pt x="541020" y="0"/>
                </a:lnTo>
                <a:lnTo>
                  <a:pt x="2705100" y="0"/>
                </a:lnTo>
                <a:lnTo>
                  <a:pt x="2751786" y="1985"/>
                </a:lnTo>
                <a:lnTo>
                  <a:pt x="2797368" y="7834"/>
                </a:lnTo>
                <a:lnTo>
                  <a:pt x="2841684" y="17383"/>
                </a:lnTo>
                <a:lnTo>
                  <a:pt x="2884572" y="30471"/>
                </a:lnTo>
                <a:lnTo>
                  <a:pt x="2925870" y="46934"/>
                </a:lnTo>
                <a:lnTo>
                  <a:pt x="2965414" y="66612"/>
                </a:lnTo>
                <a:lnTo>
                  <a:pt x="3003043" y="89341"/>
                </a:lnTo>
                <a:lnTo>
                  <a:pt x="3038594" y="114959"/>
                </a:lnTo>
                <a:lnTo>
                  <a:pt x="3071906" y="143304"/>
                </a:lnTo>
                <a:lnTo>
                  <a:pt x="3102815" y="174213"/>
                </a:lnTo>
                <a:lnTo>
                  <a:pt x="3131160" y="207525"/>
                </a:lnTo>
                <a:lnTo>
                  <a:pt x="3156778" y="243076"/>
                </a:lnTo>
                <a:lnTo>
                  <a:pt x="3179507" y="280705"/>
                </a:lnTo>
                <a:lnTo>
                  <a:pt x="3199185" y="320249"/>
                </a:lnTo>
                <a:lnTo>
                  <a:pt x="3215648" y="361547"/>
                </a:lnTo>
                <a:lnTo>
                  <a:pt x="3228736" y="404435"/>
                </a:lnTo>
                <a:lnTo>
                  <a:pt x="3238285" y="448751"/>
                </a:lnTo>
                <a:lnTo>
                  <a:pt x="3244134" y="494333"/>
                </a:lnTo>
                <a:lnTo>
                  <a:pt x="3246120" y="541019"/>
                </a:lnTo>
                <a:lnTo>
                  <a:pt x="3246120" y="4564367"/>
                </a:lnTo>
                <a:lnTo>
                  <a:pt x="3244134" y="4611049"/>
                </a:lnTo>
                <a:lnTo>
                  <a:pt x="3238285" y="4656629"/>
                </a:lnTo>
                <a:lnTo>
                  <a:pt x="3228736" y="4700944"/>
                </a:lnTo>
                <a:lnTo>
                  <a:pt x="3215648" y="4743831"/>
                </a:lnTo>
                <a:lnTo>
                  <a:pt x="3199185" y="4785128"/>
                </a:lnTo>
                <a:lnTo>
                  <a:pt x="3179507" y="4824673"/>
                </a:lnTo>
                <a:lnTo>
                  <a:pt x="3156778" y="4862303"/>
                </a:lnTo>
                <a:lnTo>
                  <a:pt x="3131160" y="4897856"/>
                </a:lnTo>
                <a:lnTo>
                  <a:pt x="3102815" y="4931169"/>
                </a:lnTo>
                <a:lnTo>
                  <a:pt x="3071906" y="4962081"/>
                </a:lnTo>
                <a:lnTo>
                  <a:pt x="3038594" y="4990428"/>
                </a:lnTo>
                <a:lnTo>
                  <a:pt x="3003043" y="5016048"/>
                </a:lnTo>
                <a:lnTo>
                  <a:pt x="2965414" y="5038779"/>
                </a:lnTo>
                <a:lnTo>
                  <a:pt x="2925870" y="5058459"/>
                </a:lnTo>
                <a:lnTo>
                  <a:pt x="2884572" y="5074924"/>
                </a:lnTo>
                <a:lnTo>
                  <a:pt x="2841684" y="5088014"/>
                </a:lnTo>
                <a:lnTo>
                  <a:pt x="2797368" y="5097564"/>
                </a:lnTo>
                <a:lnTo>
                  <a:pt x="2751786" y="5103414"/>
                </a:lnTo>
                <a:lnTo>
                  <a:pt x="2705100" y="5105400"/>
                </a:lnTo>
                <a:lnTo>
                  <a:pt x="541020" y="5105400"/>
                </a:lnTo>
                <a:lnTo>
                  <a:pt x="494333" y="5103414"/>
                </a:lnTo>
                <a:lnTo>
                  <a:pt x="448751" y="5097564"/>
                </a:lnTo>
                <a:lnTo>
                  <a:pt x="404435" y="5088014"/>
                </a:lnTo>
                <a:lnTo>
                  <a:pt x="361547" y="5074924"/>
                </a:lnTo>
                <a:lnTo>
                  <a:pt x="320249" y="5058459"/>
                </a:lnTo>
                <a:lnTo>
                  <a:pt x="280705" y="5038779"/>
                </a:lnTo>
                <a:lnTo>
                  <a:pt x="243076" y="5016048"/>
                </a:lnTo>
                <a:lnTo>
                  <a:pt x="207525" y="4990428"/>
                </a:lnTo>
                <a:lnTo>
                  <a:pt x="174213" y="4962081"/>
                </a:lnTo>
                <a:lnTo>
                  <a:pt x="143304" y="4931169"/>
                </a:lnTo>
                <a:lnTo>
                  <a:pt x="114959" y="4897856"/>
                </a:lnTo>
                <a:lnTo>
                  <a:pt x="89341" y="4862303"/>
                </a:lnTo>
                <a:lnTo>
                  <a:pt x="66612" y="4824673"/>
                </a:lnTo>
                <a:lnTo>
                  <a:pt x="46934" y="4785128"/>
                </a:lnTo>
                <a:lnTo>
                  <a:pt x="30471" y="4743831"/>
                </a:lnTo>
                <a:lnTo>
                  <a:pt x="17383" y="4700944"/>
                </a:lnTo>
                <a:lnTo>
                  <a:pt x="7834" y="4656629"/>
                </a:lnTo>
                <a:lnTo>
                  <a:pt x="1985" y="4611049"/>
                </a:lnTo>
                <a:lnTo>
                  <a:pt x="0" y="4564367"/>
                </a:lnTo>
                <a:lnTo>
                  <a:pt x="0" y="541019"/>
                </a:lnTo>
                <a:close/>
              </a:path>
            </a:pathLst>
          </a:custGeom>
          <a:ln w="76200">
            <a:solidFill>
              <a:srgbClr val="F8C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773414" y="1589913"/>
            <a:ext cx="258000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66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проживающих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микроучастке образовательного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r>
              <a:rPr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(первый</a:t>
            </a:r>
            <a:r>
              <a:rPr sz="18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</a:t>
            </a:r>
            <a:r>
              <a:rPr sz="1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заявлений)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73414" y="3236163"/>
            <a:ext cx="2705735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073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старших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братьев/сестер</a:t>
            </a:r>
            <a:r>
              <a:rPr sz="18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(полнородные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неполнородные,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8260">
              <a:lnSpc>
                <a:spcPct val="100000"/>
              </a:lnSpc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усыновленный (удочеренный)</a:t>
            </a:r>
            <a:r>
              <a:rPr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находящийся</a:t>
            </a:r>
            <a:r>
              <a:rPr sz="1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опекой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попечительством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семье,</a:t>
            </a:r>
            <a:r>
              <a:rPr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приемную семью)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32231" y="658368"/>
            <a:ext cx="3420110" cy="649605"/>
            <a:chOff x="332231" y="658368"/>
            <a:chExt cx="3420110" cy="649605"/>
          </a:xfrm>
        </p:grpSpPr>
        <p:sp>
          <p:nvSpPr>
            <p:cNvPr id="17" name="object 17"/>
            <p:cNvSpPr/>
            <p:nvPr/>
          </p:nvSpPr>
          <p:spPr>
            <a:xfrm>
              <a:off x="361187" y="687324"/>
              <a:ext cx="3362325" cy="591820"/>
            </a:xfrm>
            <a:custGeom>
              <a:avLst/>
              <a:gdLst/>
              <a:ahLst/>
              <a:cxnLst/>
              <a:rect l="l" t="t" r="r" b="b"/>
              <a:pathLst>
                <a:path w="3362325" h="591819">
                  <a:moveTo>
                    <a:pt x="3263391" y="0"/>
                  </a:moveTo>
                  <a:lnTo>
                    <a:pt x="98552" y="0"/>
                  </a:lnTo>
                  <a:lnTo>
                    <a:pt x="60189" y="7737"/>
                  </a:lnTo>
                  <a:lnTo>
                    <a:pt x="28863" y="28844"/>
                  </a:lnTo>
                  <a:lnTo>
                    <a:pt x="7744" y="60168"/>
                  </a:lnTo>
                  <a:lnTo>
                    <a:pt x="0" y="98551"/>
                  </a:lnTo>
                  <a:lnTo>
                    <a:pt x="0" y="492760"/>
                  </a:lnTo>
                  <a:lnTo>
                    <a:pt x="7744" y="531143"/>
                  </a:lnTo>
                  <a:lnTo>
                    <a:pt x="28863" y="562467"/>
                  </a:lnTo>
                  <a:lnTo>
                    <a:pt x="60189" y="583574"/>
                  </a:lnTo>
                  <a:lnTo>
                    <a:pt x="98552" y="591312"/>
                  </a:lnTo>
                  <a:lnTo>
                    <a:pt x="3263391" y="591312"/>
                  </a:lnTo>
                  <a:lnTo>
                    <a:pt x="3301775" y="583574"/>
                  </a:lnTo>
                  <a:lnTo>
                    <a:pt x="3333099" y="562467"/>
                  </a:lnTo>
                  <a:lnTo>
                    <a:pt x="3354206" y="531143"/>
                  </a:lnTo>
                  <a:lnTo>
                    <a:pt x="3361944" y="492760"/>
                  </a:lnTo>
                  <a:lnTo>
                    <a:pt x="3361944" y="98551"/>
                  </a:lnTo>
                  <a:lnTo>
                    <a:pt x="3354206" y="60168"/>
                  </a:lnTo>
                  <a:lnTo>
                    <a:pt x="3333099" y="28844"/>
                  </a:lnTo>
                  <a:lnTo>
                    <a:pt x="3301775" y="7737"/>
                  </a:lnTo>
                  <a:lnTo>
                    <a:pt x="326339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1187" y="687324"/>
              <a:ext cx="3362325" cy="591820"/>
            </a:xfrm>
            <a:custGeom>
              <a:avLst/>
              <a:gdLst/>
              <a:ahLst/>
              <a:cxnLst/>
              <a:rect l="l" t="t" r="r" b="b"/>
              <a:pathLst>
                <a:path w="3362325" h="591819">
                  <a:moveTo>
                    <a:pt x="0" y="98551"/>
                  </a:moveTo>
                  <a:lnTo>
                    <a:pt x="7744" y="60168"/>
                  </a:lnTo>
                  <a:lnTo>
                    <a:pt x="28863" y="28844"/>
                  </a:lnTo>
                  <a:lnTo>
                    <a:pt x="60189" y="7737"/>
                  </a:lnTo>
                  <a:lnTo>
                    <a:pt x="98552" y="0"/>
                  </a:lnTo>
                  <a:lnTo>
                    <a:pt x="3263391" y="0"/>
                  </a:lnTo>
                  <a:lnTo>
                    <a:pt x="3301775" y="7737"/>
                  </a:lnTo>
                  <a:lnTo>
                    <a:pt x="3333099" y="28844"/>
                  </a:lnTo>
                  <a:lnTo>
                    <a:pt x="3354206" y="60168"/>
                  </a:lnTo>
                  <a:lnTo>
                    <a:pt x="3361944" y="98551"/>
                  </a:lnTo>
                  <a:lnTo>
                    <a:pt x="3361944" y="492760"/>
                  </a:lnTo>
                  <a:lnTo>
                    <a:pt x="3354206" y="531143"/>
                  </a:lnTo>
                  <a:lnTo>
                    <a:pt x="3333099" y="562467"/>
                  </a:lnTo>
                  <a:lnTo>
                    <a:pt x="3301775" y="583574"/>
                  </a:lnTo>
                  <a:lnTo>
                    <a:pt x="3263391" y="591312"/>
                  </a:lnTo>
                  <a:lnTo>
                    <a:pt x="98552" y="591312"/>
                  </a:lnTo>
                  <a:lnTo>
                    <a:pt x="60189" y="583574"/>
                  </a:lnTo>
                  <a:lnTo>
                    <a:pt x="28863" y="562467"/>
                  </a:lnTo>
                  <a:lnTo>
                    <a:pt x="7744" y="531143"/>
                  </a:lnTo>
                  <a:lnTo>
                    <a:pt x="0" y="492760"/>
                  </a:lnTo>
                  <a:lnTo>
                    <a:pt x="0" y="98551"/>
                  </a:lnTo>
                  <a:close/>
                </a:path>
              </a:pathLst>
            </a:custGeom>
            <a:ln w="579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77925" y="816051"/>
            <a:ext cx="23190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ВНЕОЧЕРЕДНОЕ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ПРАВО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361688" y="658368"/>
            <a:ext cx="3420110" cy="649605"/>
            <a:chOff x="4361688" y="658368"/>
            <a:chExt cx="3420110" cy="649605"/>
          </a:xfrm>
        </p:grpSpPr>
        <p:sp>
          <p:nvSpPr>
            <p:cNvPr id="21" name="object 21"/>
            <p:cNvSpPr/>
            <p:nvPr/>
          </p:nvSpPr>
          <p:spPr>
            <a:xfrm>
              <a:off x="4390644" y="687324"/>
              <a:ext cx="3362325" cy="591820"/>
            </a:xfrm>
            <a:custGeom>
              <a:avLst/>
              <a:gdLst/>
              <a:ahLst/>
              <a:cxnLst/>
              <a:rect l="l" t="t" r="r" b="b"/>
              <a:pathLst>
                <a:path w="3362325" h="591819">
                  <a:moveTo>
                    <a:pt x="3263391" y="0"/>
                  </a:moveTo>
                  <a:lnTo>
                    <a:pt x="98551" y="0"/>
                  </a:lnTo>
                  <a:lnTo>
                    <a:pt x="60168" y="7737"/>
                  </a:lnTo>
                  <a:lnTo>
                    <a:pt x="28844" y="28844"/>
                  </a:lnTo>
                  <a:lnTo>
                    <a:pt x="7737" y="60168"/>
                  </a:lnTo>
                  <a:lnTo>
                    <a:pt x="0" y="98551"/>
                  </a:lnTo>
                  <a:lnTo>
                    <a:pt x="0" y="492760"/>
                  </a:lnTo>
                  <a:lnTo>
                    <a:pt x="7737" y="531143"/>
                  </a:lnTo>
                  <a:lnTo>
                    <a:pt x="28844" y="562467"/>
                  </a:lnTo>
                  <a:lnTo>
                    <a:pt x="60168" y="583574"/>
                  </a:lnTo>
                  <a:lnTo>
                    <a:pt x="98551" y="591312"/>
                  </a:lnTo>
                  <a:lnTo>
                    <a:pt x="3263391" y="591312"/>
                  </a:lnTo>
                  <a:lnTo>
                    <a:pt x="3301775" y="583574"/>
                  </a:lnTo>
                  <a:lnTo>
                    <a:pt x="3333099" y="562467"/>
                  </a:lnTo>
                  <a:lnTo>
                    <a:pt x="3354206" y="531143"/>
                  </a:lnTo>
                  <a:lnTo>
                    <a:pt x="3361944" y="492760"/>
                  </a:lnTo>
                  <a:lnTo>
                    <a:pt x="3361944" y="98551"/>
                  </a:lnTo>
                  <a:lnTo>
                    <a:pt x="3354206" y="60168"/>
                  </a:lnTo>
                  <a:lnTo>
                    <a:pt x="3333099" y="28844"/>
                  </a:lnTo>
                  <a:lnTo>
                    <a:pt x="3301775" y="7737"/>
                  </a:lnTo>
                  <a:lnTo>
                    <a:pt x="326339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90644" y="687324"/>
              <a:ext cx="3362325" cy="591820"/>
            </a:xfrm>
            <a:custGeom>
              <a:avLst/>
              <a:gdLst/>
              <a:ahLst/>
              <a:cxnLst/>
              <a:rect l="l" t="t" r="r" b="b"/>
              <a:pathLst>
                <a:path w="3362325" h="591819">
                  <a:moveTo>
                    <a:pt x="0" y="98551"/>
                  </a:moveTo>
                  <a:lnTo>
                    <a:pt x="7737" y="60168"/>
                  </a:lnTo>
                  <a:lnTo>
                    <a:pt x="28844" y="28844"/>
                  </a:lnTo>
                  <a:lnTo>
                    <a:pt x="60168" y="7737"/>
                  </a:lnTo>
                  <a:lnTo>
                    <a:pt x="98551" y="0"/>
                  </a:lnTo>
                  <a:lnTo>
                    <a:pt x="3263391" y="0"/>
                  </a:lnTo>
                  <a:lnTo>
                    <a:pt x="3301775" y="7737"/>
                  </a:lnTo>
                  <a:lnTo>
                    <a:pt x="3333099" y="28844"/>
                  </a:lnTo>
                  <a:lnTo>
                    <a:pt x="3354206" y="60168"/>
                  </a:lnTo>
                  <a:lnTo>
                    <a:pt x="3361944" y="98551"/>
                  </a:lnTo>
                  <a:lnTo>
                    <a:pt x="3361944" y="492760"/>
                  </a:lnTo>
                  <a:lnTo>
                    <a:pt x="3354206" y="531143"/>
                  </a:lnTo>
                  <a:lnTo>
                    <a:pt x="3333099" y="562467"/>
                  </a:lnTo>
                  <a:lnTo>
                    <a:pt x="3301775" y="583574"/>
                  </a:lnTo>
                  <a:lnTo>
                    <a:pt x="3263391" y="591312"/>
                  </a:lnTo>
                  <a:lnTo>
                    <a:pt x="98551" y="591312"/>
                  </a:lnTo>
                  <a:lnTo>
                    <a:pt x="60168" y="583574"/>
                  </a:lnTo>
                  <a:lnTo>
                    <a:pt x="28844" y="562467"/>
                  </a:lnTo>
                  <a:lnTo>
                    <a:pt x="7737" y="531143"/>
                  </a:lnTo>
                  <a:lnTo>
                    <a:pt x="0" y="492760"/>
                  </a:lnTo>
                  <a:lnTo>
                    <a:pt x="0" y="98551"/>
                  </a:lnTo>
                  <a:close/>
                </a:path>
              </a:pathLst>
            </a:custGeom>
            <a:ln w="5791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769358" y="816051"/>
            <a:ext cx="26022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ПЕРВООЧЕРЕДНОЕ</a:t>
            </a:r>
            <a:r>
              <a:rPr sz="18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ПРАВО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391143" y="658368"/>
            <a:ext cx="3420110" cy="649605"/>
            <a:chOff x="8391143" y="658368"/>
            <a:chExt cx="3420110" cy="649605"/>
          </a:xfrm>
        </p:grpSpPr>
        <p:sp>
          <p:nvSpPr>
            <p:cNvPr id="25" name="object 25"/>
            <p:cNvSpPr/>
            <p:nvPr/>
          </p:nvSpPr>
          <p:spPr>
            <a:xfrm>
              <a:off x="8420099" y="687324"/>
              <a:ext cx="3362325" cy="591820"/>
            </a:xfrm>
            <a:custGeom>
              <a:avLst/>
              <a:gdLst/>
              <a:ahLst/>
              <a:cxnLst/>
              <a:rect l="l" t="t" r="r" b="b"/>
              <a:pathLst>
                <a:path w="3362325" h="591819">
                  <a:moveTo>
                    <a:pt x="3263392" y="0"/>
                  </a:moveTo>
                  <a:lnTo>
                    <a:pt x="98551" y="0"/>
                  </a:lnTo>
                  <a:lnTo>
                    <a:pt x="60168" y="7737"/>
                  </a:lnTo>
                  <a:lnTo>
                    <a:pt x="28844" y="28844"/>
                  </a:lnTo>
                  <a:lnTo>
                    <a:pt x="7737" y="60168"/>
                  </a:lnTo>
                  <a:lnTo>
                    <a:pt x="0" y="98551"/>
                  </a:lnTo>
                  <a:lnTo>
                    <a:pt x="0" y="492760"/>
                  </a:lnTo>
                  <a:lnTo>
                    <a:pt x="7737" y="531143"/>
                  </a:lnTo>
                  <a:lnTo>
                    <a:pt x="28844" y="562467"/>
                  </a:lnTo>
                  <a:lnTo>
                    <a:pt x="60168" y="583574"/>
                  </a:lnTo>
                  <a:lnTo>
                    <a:pt x="98551" y="591312"/>
                  </a:lnTo>
                  <a:lnTo>
                    <a:pt x="3263392" y="591312"/>
                  </a:lnTo>
                  <a:lnTo>
                    <a:pt x="3301775" y="583574"/>
                  </a:lnTo>
                  <a:lnTo>
                    <a:pt x="3333099" y="562467"/>
                  </a:lnTo>
                  <a:lnTo>
                    <a:pt x="3354206" y="531143"/>
                  </a:lnTo>
                  <a:lnTo>
                    <a:pt x="3361944" y="492760"/>
                  </a:lnTo>
                  <a:lnTo>
                    <a:pt x="3361944" y="98551"/>
                  </a:lnTo>
                  <a:lnTo>
                    <a:pt x="3354206" y="60168"/>
                  </a:lnTo>
                  <a:lnTo>
                    <a:pt x="3333099" y="28844"/>
                  </a:lnTo>
                  <a:lnTo>
                    <a:pt x="3301775" y="7737"/>
                  </a:lnTo>
                  <a:lnTo>
                    <a:pt x="3263392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420099" y="687324"/>
              <a:ext cx="3362325" cy="591820"/>
            </a:xfrm>
            <a:custGeom>
              <a:avLst/>
              <a:gdLst/>
              <a:ahLst/>
              <a:cxnLst/>
              <a:rect l="l" t="t" r="r" b="b"/>
              <a:pathLst>
                <a:path w="3362325" h="591819">
                  <a:moveTo>
                    <a:pt x="0" y="98551"/>
                  </a:moveTo>
                  <a:lnTo>
                    <a:pt x="7737" y="60168"/>
                  </a:lnTo>
                  <a:lnTo>
                    <a:pt x="28844" y="28844"/>
                  </a:lnTo>
                  <a:lnTo>
                    <a:pt x="60168" y="7737"/>
                  </a:lnTo>
                  <a:lnTo>
                    <a:pt x="98551" y="0"/>
                  </a:lnTo>
                  <a:lnTo>
                    <a:pt x="3263392" y="0"/>
                  </a:lnTo>
                  <a:lnTo>
                    <a:pt x="3301775" y="7737"/>
                  </a:lnTo>
                  <a:lnTo>
                    <a:pt x="3333099" y="28844"/>
                  </a:lnTo>
                  <a:lnTo>
                    <a:pt x="3354206" y="60168"/>
                  </a:lnTo>
                  <a:lnTo>
                    <a:pt x="3361944" y="98551"/>
                  </a:lnTo>
                  <a:lnTo>
                    <a:pt x="3361944" y="492760"/>
                  </a:lnTo>
                  <a:lnTo>
                    <a:pt x="3354206" y="531143"/>
                  </a:lnTo>
                  <a:lnTo>
                    <a:pt x="3333099" y="562467"/>
                  </a:lnTo>
                  <a:lnTo>
                    <a:pt x="3301775" y="583574"/>
                  </a:lnTo>
                  <a:lnTo>
                    <a:pt x="3263392" y="591312"/>
                  </a:lnTo>
                  <a:lnTo>
                    <a:pt x="98551" y="591312"/>
                  </a:lnTo>
                  <a:lnTo>
                    <a:pt x="60168" y="583574"/>
                  </a:lnTo>
                  <a:lnTo>
                    <a:pt x="28844" y="562467"/>
                  </a:lnTo>
                  <a:lnTo>
                    <a:pt x="7737" y="531143"/>
                  </a:lnTo>
                  <a:lnTo>
                    <a:pt x="0" y="492760"/>
                  </a:lnTo>
                  <a:lnTo>
                    <a:pt x="0" y="98551"/>
                  </a:lnTo>
                  <a:close/>
                </a:path>
              </a:pathLst>
            </a:custGeom>
            <a:ln w="57912">
              <a:solidFill>
                <a:srgbClr val="F8CA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8627109" y="816051"/>
            <a:ext cx="29527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</a:rPr>
              <a:t>ПРЕИМУЩЕСТВЕННОЕ</a:t>
            </a:r>
            <a:r>
              <a:rPr sz="1800" spc="40" dirty="0">
                <a:solidFill>
                  <a:srgbClr val="FFFFFF"/>
                </a:solidFill>
              </a:rPr>
              <a:t> </a:t>
            </a:r>
            <a:r>
              <a:rPr sz="1800" spc="-20" dirty="0">
                <a:solidFill>
                  <a:srgbClr val="FFFFFF"/>
                </a:solidFill>
              </a:rPr>
              <a:t>ПРАВО</a:t>
            </a:r>
            <a:endParaRPr sz="1800"/>
          </a:p>
        </p:txBody>
      </p:sp>
      <p:sp>
        <p:nvSpPr>
          <p:cNvPr id="28" name="object 28"/>
          <p:cNvSpPr txBox="1"/>
          <p:nvPr/>
        </p:nvSpPr>
        <p:spPr>
          <a:xfrm>
            <a:off x="4684521" y="2550109"/>
            <a:ext cx="2673350" cy="2770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-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организациях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800"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месту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жительства</a:t>
            </a:r>
            <a:r>
              <a:rPr sz="1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</a:t>
            </a:r>
            <a:r>
              <a:rPr sz="1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sz="1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r>
              <a:rPr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полиции,</a:t>
            </a:r>
            <a:r>
              <a:rPr sz="1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96545">
              <a:lnSpc>
                <a:spcPct val="100000"/>
              </a:lnSpc>
              <a:spcBef>
                <a:spcPts val="10"/>
              </a:spcBef>
            </a:pP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исполнительной</a:t>
            </a:r>
            <a:r>
              <a:rPr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власти, военнослужащих,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4851" y="48134"/>
            <a:ext cx="9530349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</a:t>
            </a:r>
            <a:r>
              <a:rPr spc="-5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-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</a:t>
            </a:r>
            <a:r>
              <a:rPr spc="-8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spc="-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4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</a:t>
            </a:r>
            <a:r>
              <a:rPr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-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spc="-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15327" y="4068826"/>
            <a:ext cx="486981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sz="1800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АМС</a:t>
            </a:r>
            <a:r>
              <a:rPr sz="1800" spc="-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8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Владикавказа</a:t>
            </a:r>
            <a:r>
              <a:rPr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8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.2025</a:t>
            </a:r>
            <a:r>
              <a:rPr sz="18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18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sz="18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</a:t>
            </a:r>
            <a:r>
              <a:rPr sz="18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закреплении</a:t>
            </a:r>
            <a:endParaRPr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" algn="ctr">
              <a:lnSpc>
                <a:spcPct val="100000"/>
              </a:lnSpc>
            </a:pPr>
            <a:r>
              <a:rPr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  <a:r>
              <a:rPr sz="180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</a:t>
            </a:r>
            <a:endParaRPr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1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  <a:r>
              <a:rPr sz="18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sz="1800" spc="-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Владикавказа</a:t>
            </a:r>
            <a:r>
              <a:rPr sz="1800" spc="-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spc="-7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800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конкретными</a:t>
            </a:r>
            <a:endParaRPr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" algn="ctr">
              <a:lnSpc>
                <a:spcPct val="100000"/>
              </a:lnSpc>
              <a:spcBef>
                <a:spcPts val="5"/>
              </a:spcBef>
            </a:pPr>
            <a:r>
              <a:rPr sz="1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территориями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</a:t>
            </a:r>
            <a:r>
              <a:rPr sz="1800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78579" y="3467100"/>
            <a:ext cx="3246120" cy="3139440"/>
          </a:xfrm>
          <a:custGeom>
            <a:avLst/>
            <a:gdLst/>
            <a:ahLst/>
            <a:cxnLst/>
            <a:rect l="l" t="t" r="r" b="b"/>
            <a:pathLst>
              <a:path w="3246120" h="3139440">
                <a:moveTo>
                  <a:pt x="0" y="523239"/>
                </a:moveTo>
                <a:lnTo>
                  <a:pt x="2138" y="475622"/>
                </a:lnTo>
                <a:lnTo>
                  <a:pt x="8431" y="429200"/>
                </a:lnTo>
                <a:lnTo>
                  <a:pt x="18694" y="384160"/>
                </a:lnTo>
                <a:lnTo>
                  <a:pt x="32741" y="340685"/>
                </a:lnTo>
                <a:lnTo>
                  <a:pt x="50387" y="298962"/>
                </a:lnTo>
                <a:lnTo>
                  <a:pt x="71449" y="259174"/>
                </a:lnTo>
                <a:lnTo>
                  <a:pt x="95740" y="221506"/>
                </a:lnTo>
                <a:lnTo>
                  <a:pt x="123076" y="186144"/>
                </a:lnTo>
                <a:lnTo>
                  <a:pt x="153273" y="153273"/>
                </a:lnTo>
                <a:lnTo>
                  <a:pt x="186144" y="123076"/>
                </a:lnTo>
                <a:lnTo>
                  <a:pt x="221506" y="95740"/>
                </a:lnTo>
                <a:lnTo>
                  <a:pt x="259174" y="71449"/>
                </a:lnTo>
                <a:lnTo>
                  <a:pt x="298962" y="50387"/>
                </a:lnTo>
                <a:lnTo>
                  <a:pt x="340685" y="32741"/>
                </a:lnTo>
                <a:lnTo>
                  <a:pt x="384160" y="18694"/>
                </a:lnTo>
                <a:lnTo>
                  <a:pt x="429200" y="8431"/>
                </a:lnTo>
                <a:lnTo>
                  <a:pt x="475622" y="2138"/>
                </a:lnTo>
                <a:lnTo>
                  <a:pt x="523240" y="0"/>
                </a:lnTo>
                <a:lnTo>
                  <a:pt x="2722879" y="0"/>
                </a:lnTo>
                <a:lnTo>
                  <a:pt x="2770497" y="2138"/>
                </a:lnTo>
                <a:lnTo>
                  <a:pt x="2816919" y="8431"/>
                </a:lnTo>
                <a:lnTo>
                  <a:pt x="2861959" y="18694"/>
                </a:lnTo>
                <a:lnTo>
                  <a:pt x="2905434" y="32741"/>
                </a:lnTo>
                <a:lnTo>
                  <a:pt x="2947157" y="50387"/>
                </a:lnTo>
                <a:lnTo>
                  <a:pt x="2986945" y="71449"/>
                </a:lnTo>
                <a:lnTo>
                  <a:pt x="3024613" y="95740"/>
                </a:lnTo>
                <a:lnTo>
                  <a:pt x="3059975" y="123076"/>
                </a:lnTo>
                <a:lnTo>
                  <a:pt x="3092846" y="153273"/>
                </a:lnTo>
                <a:lnTo>
                  <a:pt x="3123043" y="186144"/>
                </a:lnTo>
                <a:lnTo>
                  <a:pt x="3150379" y="221506"/>
                </a:lnTo>
                <a:lnTo>
                  <a:pt x="3174670" y="259174"/>
                </a:lnTo>
                <a:lnTo>
                  <a:pt x="3195732" y="298962"/>
                </a:lnTo>
                <a:lnTo>
                  <a:pt x="3213378" y="340685"/>
                </a:lnTo>
                <a:lnTo>
                  <a:pt x="3227425" y="384160"/>
                </a:lnTo>
                <a:lnTo>
                  <a:pt x="3237688" y="429200"/>
                </a:lnTo>
                <a:lnTo>
                  <a:pt x="3243981" y="475622"/>
                </a:lnTo>
                <a:lnTo>
                  <a:pt x="3246120" y="523239"/>
                </a:lnTo>
                <a:lnTo>
                  <a:pt x="3246120" y="2616187"/>
                </a:lnTo>
                <a:lnTo>
                  <a:pt x="3243981" y="2663814"/>
                </a:lnTo>
                <a:lnTo>
                  <a:pt x="3237688" y="2710243"/>
                </a:lnTo>
                <a:lnTo>
                  <a:pt x="3227425" y="2755289"/>
                </a:lnTo>
                <a:lnTo>
                  <a:pt x="3213378" y="2798768"/>
                </a:lnTo>
                <a:lnTo>
                  <a:pt x="3195732" y="2840495"/>
                </a:lnTo>
                <a:lnTo>
                  <a:pt x="3174670" y="2880284"/>
                </a:lnTo>
                <a:lnTo>
                  <a:pt x="3150379" y="2917952"/>
                </a:lnTo>
                <a:lnTo>
                  <a:pt x="3123043" y="2953314"/>
                </a:lnTo>
                <a:lnTo>
                  <a:pt x="3092846" y="2986184"/>
                </a:lnTo>
                <a:lnTo>
                  <a:pt x="3059975" y="3016378"/>
                </a:lnTo>
                <a:lnTo>
                  <a:pt x="3024613" y="3043712"/>
                </a:lnTo>
                <a:lnTo>
                  <a:pt x="2986945" y="3068001"/>
                </a:lnTo>
                <a:lnTo>
                  <a:pt x="2947157" y="3089060"/>
                </a:lnTo>
                <a:lnTo>
                  <a:pt x="2905434" y="3106704"/>
                </a:lnTo>
                <a:lnTo>
                  <a:pt x="2861959" y="3120749"/>
                </a:lnTo>
                <a:lnTo>
                  <a:pt x="2816919" y="3131009"/>
                </a:lnTo>
                <a:lnTo>
                  <a:pt x="2770497" y="3137301"/>
                </a:lnTo>
                <a:lnTo>
                  <a:pt x="2722879" y="3139440"/>
                </a:lnTo>
                <a:lnTo>
                  <a:pt x="523240" y="3139440"/>
                </a:lnTo>
                <a:lnTo>
                  <a:pt x="475622" y="3137301"/>
                </a:lnTo>
                <a:lnTo>
                  <a:pt x="429200" y="3131009"/>
                </a:lnTo>
                <a:lnTo>
                  <a:pt x="384160" y="3120749"/>
                </a:lnTo>
                <a:lnTo>
                  <a:pt x="340685" y="3106704"/>
                </a:lnTo>
                <a:lnTo>
                  <a:pt x="298962" y="3089060"/>
                </a:lnTo>
                <a:lnTo>
                  <a:pt x="259174" y="3068001"/>
                </a:lnTo>
                <a:lnTo>
                  <a:pt x="221506" y="3043712"/>
                </a:lnTo>
                <a:lnTo>
                  <a:pt x="186144" y="3016378"/>
                </a:lnTo>
                <a:lnTo>
                  <a:pt x="153273" y="2986184"/>
                </a:lnTo>
                <a:lnTo>
                  <a:pt x="123076" y="2953314"/>
                </a:lnTo>
                <a:lnTo>
                  <a:pt x="95740" y="2917952"/>
                </a:lnTo>
                <a:lnTo>
                  <a:pt x="71449" y="2880284"/>
                </a:lnTo>
                <a:lnTo>
                  <a:pt x="50387" y="2840495"/>
                </a:lnTo>
                <a:lnTo>
                  <a:pt x="32741" y="2798768"/>
                </a:lnTo>
                <a:lnTo>
                  <a:pt x="18694" y="2755289"/>
                </a:lnTo>
                <a:lnTo>
                  <a:pt x="8431" y="2710243"/>
                </a:lnTo>
                <a:lnTo>
                  <a:pt x="2138" y="2663814"/>
                </a:lnTo>
                <a:lnTo>
                  <a:pt x="0" y="2616187"/>
                </a:lnTo>
                <a:lnTo>
                  <a:pt x="0" y="523239"/>
                </a:lnTo>
                <a:close/>
              </a:path>
            </a:pathLst>
          </a:custGeom>
          <a:ln w="762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09084" y="3764406"/>
            <a:ext cx="22929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июля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момента заполнения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свободных мест,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09084" y="5147309"/>
            <a:ext cx="26574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662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проживающих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закреплённой</a:t>
            </a:r>
            <a:r>
              <a:rPr sz="1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территории,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свободные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5740" y="1943100"/>
            <a:ext cx="3246120" cy="3148965"/>
          </a:xfrm>
          <a:custGeom>
            <a:avLst/>
            <a:gdLst/>
            <a:ahLst/>
            <a:cxnLst/>
            <a:rect l="l" t="t" r="r" b="b"/>
            <a:pathLst>
              <a:path w="3246120" h="3148965">
                <a:moveTo>
                  <a:pt x="0" y="524763"/>
                </a:moveTo>
                <a:lnTo>
                  <a:pt x="2144" y="477000"/>
                </a:lnTo>
                <a:lnTo>
                  <a:pt x="8454" y="430438"/>
                </a:lnTo>
                <a:lnTo>
                  <a:pt x="18745" y="385262"/>
                </a:lnTo>
                <a:lnTo>
                  <a:pt x="32831" y="341658"/>
                </a:lnTo>
                <a:lnTo>
                  <a:pt x="50526" y="299812"/>
                </a:lnTo>
                <a:lnTo>
                  <a:pt x="71647" y="259907"/>
                </a:lnTo>
                <a:lnTo>
                  <a:pt x="96006" y="222131"/>
                </a:lnTo>
                <a:lnTo>
                  <a:pt x="123420" y="186667"/>
                </a:lnTo>
                <a:lnTo>
                  <a:pt x="153703" y="153701"/>
                </a:lnTo>
                <a:lnTo>
                  <a:pt x="186669" y="123419"/>
                </a:lnTo>
                <a:lnTo>
                  <a:pt x="222134" y="96006"/>
                </a:lnTo>
                <a:lnTo>
                  <a:pt x="259911" y="71646"/>
                </a:lnTo>
                <a:lnTo>
                  <a:pt x="299816" y="50526"/>
                </a:lnTo>
                <a:lnTo>
                  <a:pt x="341664" y="32831"/>
                </a:lnTo>
                <a:lnTo>
                  <a:pt x="385270" y="18745"/>
                </a:lnTo>
                <a:lnTo>
                  <a:pt x="430447" y="8454"/>
                </a:lnTo>
                <a:lnTo>
                  <a:pt x="477011" y="2144"/>
                </a:lnTo>
                <a:lnTo>
                  <a:pt x="524776" y="0"/>
                </a:lnTo>
                <a:lnTo>
                  <a:pt x="2721356" y="0"/>
                </a:lnTo>
                <a:lnTo>
                  <a:pt x="2769119" y="2144"/>
                </a:lnTo>
                <a:lnTo>
                  <a:pt x="2815681" y="8454"/>
                </a:lnTo>
                <a:lnTo>
                  <a:pt x="2860857" y="18745"/>
                </a:lnTo>
                <a:lnTo>
                  <a:pt x="2904461" y="32831"/>
                </a:lnTo>
                <a:lnTo>
                  <a:pt x="2946307" y="50526"/>
                </a:lnTo>
                <a:lnTo>
                  <a:pt x="2986212" y="71646"/>
                </a:lnTo>
                <a:lnTo>
                  <a:pt x="3023988" y="96006"/>
                </a:lnTo>
                <a:lnTo>
                  <a:pt x="3059452" y="123419"/>
                </a:lnTo>
                <a:lnTo>
                  <a:pt x="3092418" y="153701"/>
                </a:lnTo>
                <a:lnTo>
                  <a:pt x="3122700" y="186667"/>
                </a:lnTo>
                <a:lnTo>
                  <a:pt x="3150113" y="222131"/>
                </a:lnTo>
                <a:lnTo>
                  <a:pt x="3174473" y="259907"/>
                </a:lnTo>
                <a:lnTo>
                  <a:pt x="3195593" y="299812"/>
                </a:lnTo>
                <a:lnTo>
                  <a:pt x="3213288" y="341658"/>
                </a:lnTo>
                <a:lnTo>
                  <a:pt x="3227374" y="385262"/>
                </a:lnTo>
                <a:lnTo>
                  <a:pt x="3237665" y="430438"/>
                </a:lnTo>
                <a:lnTo>
                  <a:pt x="3243975" y="477000"/>
                </a:lnTo>
                <a:lnTo>
                  <a:pt x="3246120" y="524763"/>
                </a:lnTo>
                <a:lnTo>
                  <a:pt x="3246120" y="2623820"/>
                </a:lnTo>
                <a:lnTo>
                  <a:pt x="3243975" y="2671583"/>
                </a:lnTo>
                <a:lnTo>
                  <a:pt x="3237665" y="2718145"/>
                </a:lnTo>
                <a:lnTo>
                  <a:pt x="3227374" y="2763321"/>
                </a:lnTo>
                <a:lnTo>
                  <a:pt x="3213288" y="2806925"/>
                </a:lnTo>
                <a:lnTo>
                  <a:pt x="3195593" y="2848771"/>
                </a:lnTo>
                <a:lnTo>
                  <a:pt x="3174473" y="2888676"/>
                </a:lnTo>
                <a:lnTo>
                  <a:pt x="3150113" y="2926452"/>
                </a:lnTo>
                <a:lnTo>
                  <a:pt x="3122700" y="2961916"/>
                </a:lnTo>
                <a:lnTo>
                  <a:pt x="3092418" y="2994882"/>
                </a:lnTo>
                <a:lnTo>
                  <a:pt x="3059452" y="3025164"/>
                </a:lnTo>
                <a:lnTo>
                  <a:pt x="3023988" y="3052577"/>
                </a:lnTo>
                <a:lnTo>
                  <a:pt x="2986212" y="3076937"/>
                </a:lnTo>
                <a:lnTo>
                  <a:pt x="2946307" y="3098057"/>
                </a:lnTo>
                <a:lnTo>
                  <a:pt x="2904461" y="3115752"/>
                </a:lnTo>
                <a:lnTo>
                  <a:pt x="2860857" y="3129838"/>
                </a:lnTo>
                <a:lnTo>
                  <a:pt x="2815681" y="3140129"/>
                </a:lnTo>
                <a:lnTo>
                  <a:pt x="2769119" y="3146439"/>
                </a:lnTo>
                <a:lnTo>
                  <a:pt x="2721356" y="3148584"/>
                </a:lnTo>
                <a:lnTo>
                  <a:pt x="524776" y="3148584"/>
                </a:lnTo>
                <a:lnTo>
                  <a:pt x="477011" y="3146439"/>
                </a:lnTo>
                <a:lnTo>
                  <a:pt x="430447" y="3140129"/>
                </a:lnTo>
                <a:lnTo>
                  <a:pt x="385270" y="3129838"/>
                </a:lnTo>
                <a:lnTo>
                  <a:pt x="341664" y="3115752"/>
                </a:lnTo>
                <a:lnTo>
                  <a:pt x="299816" y="3098057"/>
                </a:lnTo>
                <a:lnTo>
                  <a:pt x="259911" y="3076937"/>
                </a:lnTo>
                <a:lnTo>
                  <a:pt x="222134" y="3052577"/>
                </a:lnTo>
                <a:lnTo>
                  <a:pt x="186669" y="3025164"/>
                </a:lnTo>
                <a:lnTo>
                  <a:pt x="153703" y="2994882"/>
                </a:lnTo>
                <a:lnTo>
                  <a:pt x="123420" y="2961916"/>
                </a:lnTo>
                <a:lnTo>
                  <a:pt x="96006" y="2926452"/>
                </a:lnTo>
                <a:lnTo>
                  <a:pt x="71647" y="2888676"/>
                </a:lnTo>
                <a:lnTo>
                  <a:pt x="50526" y="2848771"/>
                </a:lnTo>
                <a:lnTo>
                  <a:pt x="32831" y="2806925"/>
                </a:lnTo>
                <a:lnTo>
                  <a:pt x="18745" y="2763321"/>
                </a:lnTo>
                <a:lnTo>
                  <a:pt x="8454" y="2718145"/>
                </a:lnTo>
                <a:lnTo>
                  <a:pt x="2144" y="2671583"/>
                </a:lnTo>
                <a:lnTo>
                  <a:pt x="0" y="2623820"/>
                </a:lnTo>
                <a:lnTo>
                  <a:pt x="0" y="524763"/>
                </a:lnTo>
                <a:close/>
              </a:path>
            </a:pathLst>
          </a:custGeom>
          <a:ln w="762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5660" y="2117597"/>
            <a:ext cx="2318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sz="18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5660" y="2665933"/>
            <a:ext cx="256222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имеющих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первоочередное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преимущественное</a:t>
            </a:r>
            <a:r>
              <a:rPr sz="1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зачисления</a:t>
            </a:r>
            <a:r>
              <a:rPr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5660" y="4038727"/>
            <a:ext cx="26752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живут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закреплённой территории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5575" y="1027175"/>
            <a:ext cx="3441319" cy="915925"/>
            <a:chOff x="176784" y="1027175"/>
            <a:chExt cx="3420110" cy="649605"/>
          </a:xfrm>
        </p:grpSpPr>
        <p:sp>
          <p:nvSpPr>
            <p:cNvPr id="12" name="object 12"/>
            <p:cNvSpPr/>
            <p:nvPr/>
          </p:nvSpPr>
          <p:spPr>
            <a:xfrm>
              <a:off x="205740" y="1056131"/>
              <a:ext cx="3362325" cy="591820"/>
            </a:xfrm>
            <a:custGeom>
              <a:avLst/>
              <a:gdLst/>
              <a:ahLst/>
              <a:cxnLst/>
              <a:rect l="l" t="t" r="r" b="b"/>
              <a:pathLst>
                <a:path w="3362325" h="591819">
                  <a:moveTo>
                    <a:pt x="3263392" y="0"/>
                  </a:moveTo>
                  <a:lnTo>
                    <a:pt x="98552" y="0"/>
                  </a:lnTo>
                  <a:lnTo>
                    <a:pt x="60189" y="7737"/>
                  </a:lnTo>
                  <a:lnTo>
                    <a:pt x="28863" y="28844"/>
                  </a:lnTo>
                  <a:lnTo>
                    <a:pt x="7744" y="60168"/>
                  </a:lnTo>
                  <a:lnTo>
                    <a:pt x="0" y="98551"/>
                  </a:lnTo>
                  <a:lnTo>
                    <a:pt x="0" y="492759"/>
                  </a:lnTo>
                  <a:lnTo>
                    <a:pt x="7744" y="531143"/>
                  </a:lnTo>
                  <a:lnTo>
                    <a:pt x="28863" y="562467"/>
                  </a:lnTo>
                  <a:lnTo>
                    <a:pt x="60189" y="583574"/>
                  </a:lnTo>
                  <a:lnTo>
                    <a:pt x="98552" y="591312"/>
                  </a:lnTo>
                  <a:lnTo>
                    <a:pt x="3263392" y="591312"/>
                  </a:lnTo>
                  <a:lnTo>
                    <a:pt x="3301775" y="583574"/>
                  </a:lnTo>
                  <a:lnTo>
                    <a:pt x="3333099" y="562467"/>
                  </a:lnTo>
                  <a:lnTo>
                    <a:pt x="3354206" y="531143"/>
                  </a:lnTo>
                  <a:lnTo>
                    <a:pt x="3361944" y="492759"/>
                  </a:lnTo>
                  <a:lnTo>
                    <a:pt x="3361944" y="98551"/>
                  </a:lnTo>
                  <a:lnTo>
                    <a:pt x="3354206" y="60168"/>
                  </a:lnTo>
                  <a:lnTo>
                    <a:pt x="3333099" y="28844"/>
                  </a:lnTo>
                  <a:lnTo>
                    <a:pt x="3301775" y="7737"/>
                  </a:lnTo>
                  <a:lnTo>
                    <a:pt x="3263392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5740" y="1056131"/>
              <a:ext cx="3362325" cy="591820"/>
            </a:xfrm>
            <a:custGeom>
              <a:avLst/>
              <a:gdLst/>
              <a:ahLst/>
              <a:cxnLst/>
              <a:rect l="l" t="t" r="r" b="b"/>
              <a:pathLst>
                <a:path w="3362325" h="591819">
                  <a:moveTo>
                    <a:pt x="0" y="98551"/>
                  </a:moveTo>
                  <a:lnTo>
                    <a:pt x="7744" y="60168"/>
                  </a:lnTo>
                  <a:lnTo>
                    <a:pt x="28863" y="28844"/>
                  </a:lnTo>
                  <a:lnTo>
                    <a:pt x="60189" y="7737"/>
                  </a:lnTo>
                  <a:lnTo>
                    <a:pt x="98552" y="0"/>
                  </a:lnTo>
                  <a:lnTo>
                    <a:pt x="3263392" y="0"/>
                  </a:lnTo>
                  <a:lnTo>
                    <a:pt x="3301775" y="7737"/>
                  </a:lnTo>
                  <a:lnTo>
                    <a:pt x="3333099" y="28844"/>
                  </a:lnTo>
                  <a:lnTo>
                    <a:pt x="3354206" y="60168"/>
                  </a:lnTo>
                  <a:lnTo>
                    <a:pt x="3361944" y="98551"/>
                  </a:lnTo>
                  <a:lnTo>
                    <a:pt x="3361944" y="492759"/>
                  </a:lnTo>
                  <a:lnTo>
                    <a:pt x="3354206" y="531143"/>
                  </a:lnTo>
                  <a:lnTo>
                    <a:pt x="3333099" y="562467"/>
                  </a:lnTo>
                  <a:lnTo>
                    <a:pt x="3301775" y="583574"/>
                  </a:lnTo>
                  <a:lnTo>
                    <a:pt x="3263392" y="591312"/>
                  </a:lnTo>
                  <a:lnTo>
                    <a:pt x="98552" y="591312"/>
                  </a:lnTo>
                  <a:lnTo>
                    <a:pt x="60189" y="583574"/>
                  </a:lnTo>
                  <a:lnTo>
                    <a:pt x="28863" y="562467"/>
                  </a:lnTo>
                  <a:lnTo>
                    <a:pt x="7744" y="531143"/>
                  </a:lnTo>
                  <a:lnTo>
                    <a:pt x="0" y="492759"/>
                  </a:lnTo>
                  <a:lnTo>
                    <a:pt x="0" y="98551"/>
                  </a:lnTo>
                  <a:close/>
                </a:path>
              </a:pathLst>
            </a:custGeom>
            <a:ln w="579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79982" y="1184605"/>
            <a:ext cx="1410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ПЕРВЫЙ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ЭТАП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849623" y="2420111"/>
            <a:ext cx="3420110" cy="649605"/>
            <a:chOff x="3849623" y="2420111"/>
            <a:chExt cx="3420110" cy="649605"/>
          </a:xfrm>
        </p:grpSpPr>
        <p:sp>
          <p:nvSpPr>
            <p:cNvPr id="16" name="object 16"/>
            <p:cNvSpPr/>
            <p:nvPr/>
          </p:nvSpPr>
          <p:spPr>
            <a:xfrm>
              <a:off x="3878579" y="2449067"/>
              <a:ext cx="3362325" cy="591820"/>
            </a:xfrm>
            <a:custGeom>
              <a:avLst/>
              <a:gdLst/>
              <a:ahLst/>
              <a:cxnLst/>
              <a:rect l="l" t="t" r="r" b="b"/>
              <a:pathLst>
                <a:path w="3362325" h="591819">
                  <a:moveTo>
                    <a:pt x="3263392" y="0"/>
                  </a:moveTo>
                  <a:lnTo>
                    <a:pt x="98552" y="0"/>
                  </a:lnTo>
                  <a:lnTo>
                    <a:pt x="60168" y="7737"/>
                  </a:lnTo>
                  <a:lnTo>
                    <a:pt x="28844" y="28844"/>
                  </a:lnTo>
                  <a:lnTo>
                    <a:pt x="7737" y="60168"/>
                  </a:lnTo>
                  <a:lnTo>
                    <a:pt x="0" y="98552"/>
                  </a:lnTo>
                  <a:lnTo>
                    <a:pt x="0" y="492760"/>
                  </a:lnTo>
                  <a:lnTo>
                    <a:pt x="7737" y="531143"/>
                  </a:lnTo>
                  <a:lnTo>
                    <a:pt x="28844" y="562467"/>
                  </a:lnTo>
                  <a:lnTo>
                    <a:pt x="60168" y="583574"/>
                  </a:lnTo>
                  <a:lnTo>
                    <a:pt x="98552" y="591312"/>
                  </a:lnTo>
                  <a:lnTo>
                    <a:pt x="3263392" y="591312"/>
                  </a:lnTo>
                  <a:lnTo>
                    <a:pt x="3301775" y="583574"/>
                  </a:lnTo>
                  <a:lnTo>
                    <a:pt x="3333099" y="562467"/>
                  </a:lnTo>
                  <a:lnTo>
                    <a:pt x="3354206" y="531143"/>
                  </a:lnTo>
                  <a:lnTo>
                    <a:pt x="3361944" y="492760"/>
                  </a:lnTo>
                  <a:lnTo>
                    <a:pt x="3361944" y="98552"/>
                  </a:lnTo>
                  <a:lnTo>
                    <a:pt x="3354206" y="60168"/>
                  </a:lnTo>
                  <a:lnTo>
                    <a:pt x="3333099" y="28844"/>
                  </a:lnTo>
                  <a:lnTo>
                    <a:pt x="3301775" y="7737"/>
                  </a:lnTo>
                  <a:lnTo>
                    <a:pt x="326339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78579" y="2449067"/>
              <a:ext cx="3362325" cy="591820"/>
            </a:xfrm>
            <a:custGeom>
              <a:avLst/>
              <a:gdLst/>
              <a:ahLst/>
              <a:cxnLst/>
              <a:rect l="l" t="t" r="r" b="b"/>
              <a:pathLst>
                <a:path w="3362325" h="591819">
                  <a:moveTo>
                    <a:pt x="0" y="98552"/>
                  </a:moveTo>
                  <a:lnTo>
                    <a:pt x="7737" y="60168"/>
                  </a:lnTo>
                  <a:lnTo>
                    <a:pt x="28844" y="28844"/>
                  </a:lnTo>
                  <a:lnTo>
                    <a:pt x="60168" y="7737"/>
                  </a:lnTo>
                  <a:lnTo>
                    <a:pt x="98552" y="0"/>
                  </a:lnTo>
                  <a:lnTo>
                    <a:pt x="3263392" y="0"/>
                  </a:lnTo>
                  <a:lnTo>
                    <a:pt x="3301775" y="7737"/>
                  </a:lnTo>
                  <a:lnTo>
                    <a:pt x="3333099" y="28844"/>
                  </a:lnTo>
                  <a:lnTo>
                    <a:pt x="3354206" y="60168"/>
                  </a:lnTo>
                  <a:lnTo>
                    <a:pt x="3361944" y="98552"/>
                  </a:lnTo>
                  <a:lnTo>
                    <a:pt x="3361944" y="492760"/>
                  </a:lnTo>
                  <a:lnTo>
                    <a:pt x="3354206" y="531143"/>
                  </a:lnTo>
                  <a:lnTo>
                    <a:pt x="3333099" y="562467"/>
                  </a:lnTo>
                  <a:lnTo>
                    <a:pt x="3301775" y="583574"/>
                  </a:lnTo>
                  <a:lnTo>
                    <a:pt x="3263392" y="591312"/>
                  </a:lnTo>
                  <a:lnTo>
                    <a:pt x="98552" y="591312"/>
                  </a:lnTo>
                  <a:lnTo>
                    <a:pt x="60168" y="583574"/>
                  </a:lnTo>
                  <a:lnTo>
                    <a:pt x="28844" y="562467"/>
                  </a:lnTo>
                  <a:lnTo>
                    <a:pt x="7737" y="531143"/>
                  </a:lnTo>
                  <a:lnTo>
                    <a:pt x="0" y="492760"/>
                  </a:lnTo>
                  <a:lnTo>
                    <a:pt x="0" y="98552"/>
                  </a:lnTo>
                  <a:close/>
                </a:path>
              </a:pathLst>
            </a:custGeom>
            <a:ln w="5791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572000" y="2417317"/>
            <a:ext cx="1830069" cy="57964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800" b="1" spc="-1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</a:t>
            </a:r>
            <a:r>
              <a:rPr sz="1800" b="1" spc="-8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ЭТАП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90159"/>
            <a:ext cx="1999488" cy="1767840"/>
          </a:xfrm>
          <a:prstGeom prst="rect">
            <a:avLst/>
          </a:prstGeom>
        </p:spPr>
      </p:pic>
      <p:sp>
        <p:nvSpPr>
          <p:cNvPr id="21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484959"/>
            <a:ext cx="2819400" cy="245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70365" y="4451009"/>
            <a:ext cx="2768650" cy="20839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4044" y="14731"/>
            <a:ext cx="10587481" cy="1324850"/>
          </a:xfrm>
          <a:prstGeom prst="rect">
            <a:avLst/>
          </a:prstGeom>
        </p:spPr>
        <p:txBody>
          <a:bodyPr vert="horz" wrap="square" lIns="0" tIns="641477" rIns="0" bIns="0" rtlCol="0">
            <a:spAutoFit/>
          </a:bodyPr>
          <a:lstStyle/>
          <a:p>
            <a:pPr marL="1339215">
              <a:lnSpc>
                <a:spcPct val="100000"/>
              </a:lnSpc>
              <a:spcBef>
                <a:spcPts val="90"/>
              </a:spcBef>
            </a:pP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</a:t>
            </a:r>
            <a:r>
              <a:rPr sz="4400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подачи</a:t>
            </a:r>
            <a:r>
              <a:rPr sz="4400" spc="-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19410" y="3590655"/>
            <a:ext cx="2514600" cy="2304415"/>
          </a:xfrm>
          <a:custGeom>
            <a:avLst/>
            <a:gdLst/>
            <a:ahLst/>
            <a:cxnLst/>
            <a:rect l="l" t="t" r="r" b="b"/>
            <a:pathLst>
              <a:path w="2514600" h="2304415">
                <a:moveTo>
                  <a:pt x="0" y="384048"/>
                </a:moveTo>
                <a:lnTo>
                  <a:pt x="2992" y="335876"/>
                </a:lnTo>
                <a:lnTo>
                  <a:pt x="11729" y="289489"/>
                </a:lnTo>
                <a:lnTo>
                  <a:pt x="25850" y="245248"/>
                </a:lnTo>
                <a:lnTo>
                  <a:pt x="44997" y="203511"/>
                </a:lnTo>
                <a:lnTo>
                  <a:pt x="68808" y="164639"/>
                </a:lnTo>
                <a:lnTo>
                  <a:pt x="96925" y="128991"/>
                </a:lnTo>
                <a:lnTo>
                  <a:pt x="128986" y="96929"/>
                </a:lnTo>
                <a:lnTo>
                  <a:pt x="164633" y="68812"/>
                </a:lnTo>
                <a:lnTo>
                  <a:pt x="203505" y="44999"/>
                </a:lnTo>
                <a:lnTo>
                  <a:pt x="245242" y="25852"/>
                </a:lnTo>
                <a:lnTo>
                  <a:pt x="289485" y="11730"/>
                </a:lnTo>
                <a:lnTo>
                  <a:pt x="335874" y="2992"/>
                </a:lnTo>
                <a:lnTo>
                  <a:pt x="384047" y="0"/>
                </a:lnTo>
                <a:lnTo>
                  <a:pt x="2130552" y="0"/>
                </a:lnTo>
                <a:lnTo>
                  <a:pt x="2178723" y="2992"/>
                </a:lnTo>
                <a:lnTo>
                  <a:pt x="2225110" y="11730"/>
                </a:lnTo>
                <a:lnTo>
                  <a:pt x="2269351" y="25852"/>
                </a:lnTo>
                <a:lnTo>
                  <a:pt x="2311088" y="44999"/>
                </a:lnTo>
                <a:lnTo>
                  <a:pt x="2349960" y="68812"/>
                </a:lnTo>
                <a:lnTo>
                  <a:pt x="2385608" y="96929"/>
                </a:lnTo>
                <a:lnTo>
                  <a:pt x="2417670" y="128991"/>
                </a:lnTo>
                <a:lnTo>
                  <a:pt x="2445787" y="164639"/>
                </a:lnTo>
                <a:lnTo>
                  <a:pt x="2469600" y="203511"/>
                </a:lnTo>
                <a:lnTo>
                  <a:pt x="2488747" y="245248"/>
                </a:lnTo>
                <a:lnTo>
                  <a:pt x="2502869" y="289489"/>
                </a:lnTo>
                <a:lnTo>
                  <a:pt x="2511607" y="335876"/>
                </a:lnTo>
                <a:lnTo>
                  <a:pt x="2514600" y="384048"/>
                </a:lnTo>
                <a:lnTo>
                  <a:pt x="2514600" y="1920240"/>
                </a:lnTo>
                <a:lnTo>
                  <a:pt x="2511607" y="1968411"/>
                </a:lnTo>
                <a:lnTo>
                  <a:pt x="2502869" y="2014798"/>
                </a:lnTo>
                <a:lnTo>
                  <a:pt x="2488747" y="2059039"/>
                </a:lnTo>
                <a:lnTo>
                  <a:pt x="2469600" y="2100776"/>
                </a:lnTo>
                <a:lnTo>
                  <a:pt x="2445787" y="2139648"/>
                </a:lnTo>
                <a:lnTo>
                  <a:pt x="2417670" y="2175296"/>
                </a:lnTo>
                <a:lnTo>
                  <a:pt x="2385608" y="2207358"/>
                </a:lnTo>
                <a:lnTo>
                  <a:pt x="2349960" y="2235475"/>
                </a:lnTo>
                <a:lnTo>
                  <a:pt x="2311088" y="2259288"/>
                </a:lnTo>
                <a:lnTo>
                  <a:pt x="2269351" y="2278435"/>
                </a:lnTo>
                <a:lnTo>
                  <a:pt x="2225110" y="2292557"/>
                </a:lnTo>
                <a:lnTo>
                  <a:pt x="2178723" y="2301295"/>
                </a:lnTo>
                <a:lnTo>
                  <a:pt x="2130552" y="2304288"/>
                </a:lnTo>
                <a:lnTo>
                  <a:pt x="384047" y="2304288"/>
                </a:lnTo>
                <a:lnTo>
                  <a:pt x="335874" y="2301295"/>
                </a:lnTo>
                <a:lnTo>
                  <a:pt x="289485" y="2292557"/>
                </a:lnTo>
                <a:lnTo>
                  <a:pt x="245242" y="2278435"/>
                </a:lnTo>
                <a:lnTo>
                  <a:pt x="203505" y="2259288"/>
                </a:lnTo>
                <a:lnTo>
                  <a:pt x="164633" y="2235475"/>
                </a:lnTo>
                <a:lnTo>
                  <a:pt x="128986" y="2207358"/>
                </a:lnTo>
                <a:lnTo>
                  <a:pt x="96925" y="2175296"/>
                </a:lnTo>
                <a:lnTo>
                  <a:pt x="68808" y="2139648"/>
                </a:lnTo>
                <a:lnTo>
                  <a:pt x="44997" y="2100776"/>
                </a:lnTo>
                <a:lnTo>
                  <a:pt x="25850" y="2059039"/>
                </a:lnTo>
                <a:lnTo>
                  <a:pt x="11729" y="2014798"/>
                </a:lnTo>
                <a:lnTo>
                  <a:pt x="2992" y="1968411"/>
                </a:lnTo>
                <a:lnTo>
                  <a:pt x="0" y="1920240"/>
                </a:lnTo>
                <a:lnTo>
                  <a:pt x="0" y="384048"/>
                </a:lnTo>
                <a:close/>
              </a:path>
            </a:pathLst>
          </a:custGeom>
          <a:ln w="76200">
            <a:solidFill>
              <a:srgbClr val="C5DF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96869" y="3590655"/>
            <a:ext cx="2514600" cy="2304415"/>
          </a:xfrm>
          <a:custGeom>
            <a:avLst/>
            <a:gdLst/>
            <a:ahLst/>
            <a:cxnLst/>
            <a:rect l="l" t="t" r="r" b="b"/>
            <a:pathLst>
              <a:path w="2514600" h="2304415">
                <a:moveTo>
                  <a:pt x="0" y="384047"/>
                </a:moveTo>
                <a:lnTo>
                  <a:pt x="2992" y="335876"/>
                </a:lnTo>
                <a:lnTo>
                  <a:pt x="11730" y="289489"/>
                </a:lnTo>
                <a:lnTo>
                  <a:pt x="25852" y="245248"/>
                </a:lnTo>
                <a:lnTo>
                  <a:pt x="44999" y="203511"/>
                </a:lnTo>
                <a:lnTo>
                  <a:pt x="68812" y="164639"/>
                </a:lnTo>
                <a:lnTo>
                  <a:pt x="96929" y="128991"/>
                </a:lnTo>
                <a:lnTo>
                  <a:pt x="128991" y="96929"/>
                </a:lnTo>
                <a:lnTo>
                  <a:pt x="164639" y="68812"/>
                </a:lnTo>
                <a:lnTo>
                  <a:pt x="203511" y="44999"/>
                </a:lnTo>
                <a:lnTo>
                  <a:pt x="245248" y="25852"/>
                </a:lnTo>
                <a:lnTo>
                  <a:pt x="289489" y="11730"/>
                </a:lnTo>
                <a:lnTo>
                  <a:pt x="335876" y="2992"/>
                </a:lnTo>
                <a:lnTo>
                  <a:pt x="384048" y="0"/>
                </a:lnTo>
                <a:lnTo>
                  <a:pt x="2130552" y="0"/>
                </a:lnTo>
                <a:lnTo>
                  <a:pt x="2178723" y="2992"/>
                </a:lnTo>
                <a:lnTo>
                  <a:pt x="2225110" y="11730"/>
                </a:lnTo>
                <a:lnTo>
                  <a:pt x="2269351" y="25852"/>
                </a:lnTo>
                <a:lnTo>
                  <a:pt x="2311088" y="44999"/>
                </a:lnTo>
                <a:lnTo>
                  <a:pt x="2349960" y="68812"/>
                </a:lnTo>
                <a:lnTo>
                  <a:pt x="2385608" y="96929"/>
                </a:lnTo>
                <a:lnTo>
                  <a:pt x="2417670" y="128991"/>
                </a:lnTo>
                <a:lnTo>
                  <a:pt x="2445787" y="164639"/>
                </a:lnTo>
                <a:lnTo>
                  <a:pt x="2469600" y="203511"/>
                </a:lnTo>
                <a:lnTo>
                  <a:pt x="2488747" y="245248"/>
                </a:lnTo>
                <a:lnTo>
                  <a:pt x="2502869" y="289489"/>
                </a:lnTo>
                <a:lnTo>
                  <a:pt x="2511607" y="335876"/>
                </a:lnTo>
                <a:lnTo>
                  <a:pt x="2514600" y="384047"/>
                </a:lnTo>
                <a:lnTo>
                  <a:pt x="2514600" y="1920239"/>
                </a:lnTo>
                <a:lnTo>
                  <a:pt x="2511607" y="1968413"/>
                </a:lnTo>
                <a:lnTo>
                  <a:pt x="2502869" y="2014802"/>
                </a:lnTo>
                <a:lnTo>
                  <a:pt x="2488747" y="2059045"/>
                </a:lnTo>
                <a:lnTo>
                  <a:pt x="2469600" y="2100782"/>
                </a:lnTo>
                <a:lnTo>
                  <a:pt x="2445787" y="2139654"/>
                </a:lnTo>
                <a:lnTo>
                  <a:pt x="2417670" y="2175301"/>
                </a:lnTo>
                <a:lnTo>
                  <a:pt x="2385608" y="2207362"/>
                </a:lnTo>
                <a:lnTo>
                  <a:pt x="2349960" y="2235479"/>
                </a:lnTo>
                <a:lnTo>
                  <a:pt x="2311088" y="2259290"/>
                </a:lnTo>
                <a:lnTo>
                  <a:pt x="2269351" y="2278437"/>
                </a:lnTo>
                <a:lnTo>
                  <a:pt x="2225110" y="2292558"/>
                </a:lnTo>
                <a:lnTo>
                  <a:pt x="2178723" y="2301295"/>
                </a:lnTo>
                <a:lnTo>
                  <a:pt x="2130552" y="2304288"/>
                </a:lnTo>
                <a:lnTo>
                  <a:pt x="384048" y="2304288"/>
                </a:lnTo>
                <a:lnTo>
                  <a:pt x="335876" y="2301295"/>
                </a:lnTo>
                <a:lnTo>
                  <a:pt x="289489" y="2292558"/>
                </a:lnTo>
                <a:lnTo>
                  <a:pt x="245248" y="2278437"/>
                </a:lnTo>
                <a:lnTo>
                  <a:pt x="203511" y="2259290"/>
                </a:lnTo>
                <a:lnTo>
                  <a:pt x="164639" y="2235479"/>
                </a:lnTo>
                <a:lnTo>
                  <a:pt x="128991" y="2207362"/>
                </a:lnTo>
                <a:lnTo>
                  <a:pt x="96929" y="2175301"/>
                </a:lnTo>
                <a:lnTo>
                  <a:pt x="68812" y="2139654"/>
                </a:lnTo>
                <a:lnTo>
                  <a:pt x="44999" y="2100782"/>
                </a:lnTo>
                <a:lnTo>
                  <a:pt x="25852" y="2059045"/>
                </a:lnTo>
                <a:lnTo>
                  <a:pt x="11730" y="2014802"/>
                </a:lnTo>
                <a:lnTo>
                  <a:pt x="2992" y="1968413"/>
                </a:lnTo>
                <a:lnTo>
                  <a:pt x="0" y="1920239"/>
                </a:lnTo>
                <a:lnTo>
                  <a:pt x="0" y="384047"/>
                </a:lnTo>
                <a:close/>
              </a:path>
            </a:pathLst>
          </a:custGeom>
          <a:ln w="76200">
            <a:solidFill>
              <a:srgbClr val="C5DF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535026" y="4041491"/>
            <a:ext cx="3041650" cy="2811780"/>
            <a:chOff x="535026" y="4041491"/>
            <a:chExt cx="3041650" cy="2811780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026" y="4041491"/>
              <a:ext cx="2130101" cy="243487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3352" y="5053635"/>
              <a:ext cx="1903222" cy="1799589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3305555" y="3099423"/>
            <a:ext cx="2514600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endPara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algn="ctr">
              <a:lnSpc>
                <a:spcPct val="100000"/>
              </a:lnSpc>
              <a:spcBef>
                <a:spcPts val="95"/>
              </a:spcBef>
            </a:pPr>
            <a:endParaRPr lang="ru-RU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algn="ctr">
              <a:lnSpc>
                <a:spcPct val="100000"/>
              </a:lnSpc>
              <a:spcBef>
                <a:spcPts val="95"/>
              </a:spcBef>
            </a:pPr>
            <a:endPara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lang="ru-RU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lang="ru-RU" sz="32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32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4114800" y="1627718"/>
            <a:ext cx="914400" cy="1656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7240523" y="1587879"/>
            <a:ext cx="912877" cy="1656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781800" y="3244334"/>
            <a:ext cx="2057400" cy="1749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745" marR="5080" indent="-106680" algn="ctr">
              <a:lnSpc>
                <a:spcPct val="100000"/>
              </a:lnSpc>
              <a:spcBef>
                <a:spcPts val="110"/>
              </a:spcBef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745" marR="5080" indent="-106680" algn="ctr">
              <a:lnSpc>
                <a:spcPct val="100000"/>
              </a:lnSpc>
              <a:spcBef>
                <a:spcPts val="110"/>
              </a:spcBef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745" marR="5080" indent="-106680" algn="ctr">
              <a:lnSpc>
                <a:spcPct val="100000"/>
              </a:lnSpc>
              <a:spcBef>
                <a:spcPts val="11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</a:t>
            </a:r>
            <a:r>
              <a:rPr lang="ru-RU" sz="32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0833" y="17475"/>
            <a:ext cx="859599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</a:t>
            </a:r>
            <a:r>
              <a:rPr sz="32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sz="3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32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sz="32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8105" indent="160020">
              <a:lnSpc>
                <a:spcPct val="100000"/>
              </a:lnSpc>
              <a:spcBef>
                <a:spcPts val="100"/>
              </a:spcBef>
              <a:buChar char="-"/>
              <a:tabLst>
                <a:tab pos="172720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  <a:r>
              <a:rPr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</a:t>
            </a:r>
            <a:r>
              <a:rPr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(законного представителя);</a:t>
            </a:r>
          </a:p>
          <a:p>
            <a:pPr marL="12700" marR="211454" indent="160020">
              <a:lnSpc>
                <a:spcPct val="100000"/>
              </a:lnSpc>
              <a:buChar char="-"/>
              <a:tabLst>
                <a:tab pos="172720" algn="l"/>
              </a:tabLst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</a:t>
            </a:r>
            <a:r>
              <a:rPr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рождении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</a:t>
            </a:r>
            <a:r>
              <a:rPr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иной</a:t>
            </a:r>
            <a:r>
              <a:rPr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</a:t>
            </a:r>
            <a:r>
              <a:rPr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родство);</a:t>
            </a:r>
          </a:p>
          <a:p>
            <a:pPr marL="12700" marR="5080" indent="160020">
              <a:lnSpc>
                <a:spcPct val="100000"/>
              </a:lnSpc>
              <a:spcBef>
                <a:spcPts val="5"/>
              </a:spcBef>
              <a:buChar char="-"/>
              <a:tabLst>
                <a:tab pos="172720" algn="l"/>
              </a:tabLst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</a:t>
            </a:r>
            <a:r>
              <a:rPr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подтверждающий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регистрацию</a:t>
            </a:r>
            <a:r>
              <a:rPr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месту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жительства</a:t>
            </a:r>
            <a:r>
              <a:rPr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месту пребывания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(если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проживает</a:t>
            </a:r>
            <a:r>
              <a:rPr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закрепленной территории)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xfrm>
            <a:off x="6934200" y="1677923"/>
            <a:ext cx="4641088" cy="46110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1920" algn="just">
              <a:lnSpc>
                <a:spcPct val="100000"/>
              </a:lnSpc>
              <a:spcBef>
                <a:spcPts val="100"/>
              </a:spcBef>
              <a:buChar char="-"/>
              <a:tabLst>
                <a:tab pos="134620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копию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рождении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братьев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сестер,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посещают</a:t>
            </a:r>
            <a:r>
              <a:rPr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данную школу;</a:t>
            </a:r>
          </a:p>
          <a:p>
            <a:pPr marL="12700" marR="469900" indent="121920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34620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копию</a:t>
            </a:r>
            <a:r>
              <a:rPr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документа,</a:t>
            </a:r>
            <a:r>
              <a:rPr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подтверждающего установление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опеки/попечительства;</a:t>
            </a:r>
          </a:p>
          <a:p>
            <a:pPr marL="134620" indent="-121920" algn="just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подтверждающих</a:t>
            </a: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внеочередное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marL="12700" algn="just">
              <a:lnSpc>
                <a:spcPct val="100000"/>
              </a:lnSpc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первоочередное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(справку</a:t>
            </a:r>
            <a:r>
              <a:rPr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marL="12700" algn="just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  <a:r>
              <a:rPr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школы);</a:t>
            </a:r>
          </a:p>
          <a:p>
            <a:pPr marL="134620" indent="-121920" algn="just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копию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</a:t>
            </a:r>
          </a:p>
          <a:p>
            <a:pPr marL="12700" algn="just">
              <a:lnSpc>
                <a:spcPct val="100000"/>
              </a:lnSpc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медико-педагогической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комиссии;</a:t>
            </a:r>
          </a:p>
          <a:p>
            <a:pPr marL="134620" indent="-121920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34620" algn="l"/>
              </a:tabLst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</a:t>
            </a:r>
            <a:r>
              <a:rPr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</a:t>
            </a:r>
          </a:p>
          <a:p>
            <a:pPr marL="12700" algn="just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адаптированной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программе;</a:t>
            </a:r>
          </a:p>
          <a:p>
            <a:pPr marL="134620" indent="-121920" algn="just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комиссии</a:t>
            </a:r>
            <a:r>
              <a:rPr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приёме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</a:t>
            </a:r>
          </a:p>
          <a:p>
            <a:pPr marL="12700" algn="just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возраста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6,5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marL="12700" algn="just">
              <a:lnSpc>
                <a:spcPct val="100000"/>
              </a:lnSpc>
              <a:spcBef>
                <a:spcPts val="25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</p:txBody>
      </p:sp>
      <p:sp>
        <p:nvSpPr>
          <p:cNvPr id="3" name="object 3"/>
          <p:cNvSpPr/>
          <p:nvPr/>
        </p:nvSpPr>
        <p:spPr>
          <a:xfrm>
            <a:off x="516636" y="1677923"/>
            <a:ext cx="4989830" cy="5023485"/>
          </a:xfrm>
          <a:custGeom>
            <a:avLst/>
            <a:gdLst/>
            <a:ahLst/>
            <a:cxnLst/>
            <a:rect l="l" t="t" r="r" b="b"/>
            <a:pathLst>
              <a:path w="4989830" h="5023484">
                <a:moveTo>
                  <a:pt x="0" y="831596"/>
                </a:moveTo>
                <a:lnTo>
                  <a:pt x="1411" y="782737"/>
                </a:lnTo>
                <a:lnTo>
                  <a:pt x="5594" y="734622"/>
                </a:lnTo>
                <a:lnTo>
                  <a:pt x="12471" y="687328"/>
                </a:lnTo>
                <a:lnTo>
                  <a:pt x="21963" y="640933"/>
                </a:lnTo>
                <a:lnTo>
                  <a:pt x="33992" y="595514"/>
                </a:lnTo>
                <a:lnTo>
                  <a:pt x="48481" y="551151"/>
                </a:lnTo>
                <a:lnTo>
                  <a:pt x="65352" y="507920"/>
                </a:lnTo>
                <a:lnTo>
                  <a:pt x="84525" y="465901"/>
                </a:lnTo>
                <a:lnTo>
                  <a:pt x="105924" y="425170"/>
                </a:lnTo>
                <a:lnTo>
                  <a:pt x="129471" y="385807"/>
                </a:lnTo>
                <a:lnTo>
                  <a:pt x="155087" y="347889"/>
                </a:lnTo>
                <a:lnTo>
                  <a:pt x="182694" y="311494"/>
                </a:lnTo>
                <a:lnTo>
                  <a:pt x="212215" y="276700"/>
                </a:lnTo>
                <a:lnTo>
                  <a:pt x="243571" y="243586"/>
                </a:lnTo>
                <a:lnTo>
                  <a:pt x="276685" y="212228"/>
                </a:lnTo>
                <a:lnTo>
                  <a:pt x="311478" y="182706"/>
                </a:lnTo>
                <a:lnTo>
                  <a:pt x="347872" y="155098"/>
                </a:lnTo>
                <a:lnTo>
                  <a:pt x="385790" y="129480"/>
                </a:lnTo>
                <a:lnTo>
                  <a:pt x="425153" y="105932"/>
                </a:lnTo>
                <a:lnTo>
                  <a:pt x="465884" y="84532"/>
                </a:lnTo>
                <a:lnTo>
                  <a:pt x="507904" y="65357"/>
                </a:lnTo>
                <a:lnTo>
                  <a:pt x="551135" y="48485"/>
                </a:lnTo>
                <a:lnTo>
                  <a:pt x="595500" y="33995"/>
                </a:lnTo>
                <a:lnTo>
                  <a:pt x="640921" y="21965"/>
                </a:lnTo>
                <a:lnTo>
                  <a:pt x="687318" y="12472"/>
                </a:lnTo>
                <a:lnTo>
                  <a:pt x="734615" y="5595"/>
                </a:lnTo>
                <a:lnTo>
                  <a:pt x="782734" y="1411"/>
                </a:lnTo>
                <a:lnTo>
                  <a:pt x="831595" y="0"/>
                </a:lnTo>
                <a:lnTo>
                  <a:pt x="4157979" y="0"/>
                </a:lnTo>
                <a:lnTo>
                  <a:pt x="4206838" y="1411"/>
                </a:lnTo>
                <a:lnTo>
                  <a:pt x="4254953" y="5595"/>
                </a:lnTo>
                <a:lnTo>
                  <a:pt x="4302247" y="12472"/>
                </a:lnTo>
                <a:lnTo>
                  <a:pt x="4348642" y="21965"/>
                </a:lnTo>
                <a:lnTo>
                  <a:pt x="4394061" y="33995"/>
                </a:lnTo>
                <a:lnTo>
                  <a:pt x="4438424" y="48485"/>
                </a:lnTo>
                <a:lnTo>
                  <a:pt x="4481655" y="65357"/>
                </a:lnTo>
                <a:lnTo>
                  <a:pt x="4523674" y="84532"/>
                </a:lnTo>
                <a:lnTo>
                  <a:pt x="4564405" y="105932"/>
                </a:lnTo>
                <a:lnTo>
                  <a:pt x="4603768" y="129480"/>
                </a:lnTo>
                <a:lnTo>
                  <a:pt x="4641686" y="155098"/>
                </a:lnTo>
                <a:lnTo>
                  <a:pt x="4678081" y="182706"/>
                </a:lnTo>
                <a:lnTo>
                  <a:pt x="4712875" y="212228"/>
                </a:lnTo>
                <a:lnTo>
                  <a:pt x="4745990" y="243585"/>
                </a:lnTo>
                <a:lnTo>
                  <a:pt x="4777347" y="276700"/>
                </a:lnTo>
                <a:lnTo>
                  <a:pt x="4806869" y="311494"/>
                </a:lnTo>
                <a:lnTo>
                  <a:pt x="4834477" y="347889"/>
                </a:lnTo>
                <a:lnTo>
                  <a:pt x="4860095" y="385807"/>
                </a:lnTo>
                <a:lnTo>
                  <a:pt x="4883643" y="425170"/>
                </a:lnTo>
                <a:lnTo>
                  <a:pt x="4905043" y="465901"/>
                </a:lnTo>
                <a:lnTo>
                  <a:pt x="4924218" y="507920"/>
                </a:lnTo>
                <a:lnTo>
                  <a:pt x="4941090" y="551151"/>
                </a:lnTo>
                <a:lnTo>
                  <a:pt x="4955580" y="595514"/>
                </a:lnTo>
                <a:lnTo>
                  <a:pt x="4967610" y="640933"/>
                </a:lnTo>
                <a:lnTo>
                  <a:pt x="4977103" y="687328"/>
                </a:lnTo>
                <a:lnTo>
                  <a:pt x="4983980" y="734622"/>
                </a:lnTo>
                <a:lnTo>
                  <a:pt x="4988164" y="782737"/>
                </a:lnTo>
                <a:lnTo>
                  <a:pt x="4989576" y="831596"/>
                </a:lnTo>
                <a:lnTo>
                  <a:pt x="4989576" y="4191495"/>
                </a:lnTo>
                <a:lnTo>
                  <a:pt x="4988164" y="4240358"/>
                </a:lnTo>
                <a:lnTo>
                  <a:pt x="4983980" y="4288478"/>
                </a:lnTo>
                <a:lnTo>
                  <a:pt x="4977103" y="4335776"/>
                </a:lnTo>
                <a:lnTo>
                  <a:pt x="4967610" y="4382174"/>
                </a:lnTo>
                <a:lnTo>
                  <a:pt x="4955580" y="4427596"/>
                </a:lnTo>
                <a:lnTo>
                  <a:pt x="4941090" y="4471961"/>
                </a:lnTo>
                <a:lnTo>
                  <a:pt x="4924218" y="4515194"/>
                </a:lnTo>
                <a:lnTo>
                  <a:pt x="4905043" y="4557214"/>
                </a:lnTo>
                <a:lnTo>
                  <a:pt x="4883643" y="4597946"/>
                </a:lnTo>
                <a:lnTo>
                  <a:pt x="4860095" y="4637310"/>
                </a:lnTo>
                <a:lnTo>
                  <a:pt x="4834477" y="4675228"/>
                </a:lnTo>
                <a:lnTo>
                  <a:pt x="4806869" y="4711623"/>
                </a:lnTo>
                <a:lnTo>
                  <a:pt x="4777347" y="4746416"/>
                </a:lnTo>
                <a:lnTo>
                  <a:pt x="4745990" y="4779530"/>
                </a:lnTo>
                <a:lnTo>
                  <a:pt x="4712875" y="4810887"/>
                </a:lnTo>
                <a:lnTo>
                  <a:pt x="4678081" y="4840408"/>
                </a:lnTo>
                <a:lnTo>
                  <a:pt x="4641686" y="4868015"/>
                </a:lnTo>
                <a:lnTo>
                  <a:pt x="4603768" y="4893632"/>
                </a:lnTo>
                <a:lnTo>
                  <a:pt x="4564405" y="4917178"/>
                </a:lnTo>
                <a:lnTo>
                  <a:pt x="4523674" y="4938577"/>
                </a:lnTo>
                <a:lnTo>
                  <a:pt x="4481655" y="4957751"/>
                </a:lnTo>
                <a:lnTo>
                  <a:pt x="4438424" y="4974622"/>
                </a:lnTo>
                <a:lnTo>
                  <a:pt x="4394061" y="4989111"/>
                </a:lnTo>
                <a:lnTo>
                  <a:pt x="4348642" y="5001140"/>
                </a:lnTo>
                <a:lnTo>
                  <a:pt x="4302247" y="5010632"/>
                </a:lnTo>
                <a:lnTo>
                  <a:pt x="4254953" y="5017509"/>
                </a:lnTo>
                <a:lnTo>
                  <a:pt x="4206838" y="5021692"/>
                </a:lnTo>
                <a:lnTo>
                  <a:pt x="4157979" y="5023104"/>
                </a:lnTo>
                <a:lnTo>
                  <a:pt x="831595" y="5023104"/>
                </a:lnTo>
                <a:lnTo>
                  <a:pt x="782734" y="5021692"/>
                </a:lnTo>
                <a:lnTo>
                  <a:pt x="734615" y="5017509"/>
                </a:lnTo>
                <a:lnTo>
                  <a:pt x="687318" y="5010632"/>
                </a:lnTo>
                <a:lnTo>
                  <a:pt x="640921" y="5001140"/>
                </a:lnTo>
                <a:lnTo>
                  <a:pt x="595500" y="4989111"/>
                </a:lnTo>
                <a:lnTo>
                  <a:pt x="551135" y="4974622"/>
                </a:lnTo>
                <a:lnTo>
                  <a:pt x="507904" y="4957751"/>
                </a:lnTo>
                <a:lnTo>
                  <a:pt x="465884" y="4938577"/>
                </a:lnTo>
                <a:lnTo>
                  <a:pt x="425153" y="4917178"/>
                </a:lnTo>
                <a:lnTo>
                  <a:pt x="385790" y="4893632"/>
                </a:lnTo>
                <a:lnTo>
                  <a:pt x="347872" y="4868015"/>
                </a:lnTo>
                <a:lnTo>
                  <a:pt x="311478" y="4840408"/>
                </a:lnTo>
                <a:lnTo>
                  <a:pt x="276685" y="4810887"/>
                </a:lnTo>
                <a:lnTo>
                  <a:pt x="243571" y="4779530"/>
                </a:lnTo>
                <a:lnTo>
                  <a:pt x="212215" y="4746416"/>
                </a:lnTo>
                <a:lnTo>
                  <a:pt x="182694" y="4711623"/>
                </a:lnTo>
                <a:lnTo>
                  <a:pt x="155087" y="4675228"/>
                </a:lnTo>
                <a:lnTo>
                  <a:pt x="129471" y="4637310"/>
                </a:lnTo>
                <a:lnTo>
                  <a:pt x="105924" y="4597946"/>
                </a:lnTo>
                <a:lnTo>
                  <a:pt x="84525" y="4557214"/>
                </a:lnTo>
                <a:lnTo>
                  <a:pt x="65352" y="4515194"/>
                </a:lnTo>
                <a:lnTo>
                  <a:pt x="48481" y="4471961"/>
                </a:lnTo>
                <a:lnTo>
                  <a:pt x="33992" y="4427596"/>
                </a:lnTo>
                <a:lnTo>
                  <a:pt x="21963" y="4382174"/>
                </a:lnTo>
                <a:lnTo>
                  <a:pt x="12471" y="4335776"/>
                </a:lnTo>
                <a:lnTo>
                  <a:pt x="5594" y="4288478"/>
                </a:lnTo>
                <a:lnTo>
                  <a:pt x="1411" y="4240358"/>
                </a:lnTo>
                <a:lnTo>
                  <a:pt x="0" y="4191495"/>
                </a:lnTo>
                <a:lnTo>
                  <a:pt x="0" y="831596"/>
                </a:lnTo>
                <a:close/>
              </a:path>
            </a:pathLst>
          </a:custGeom>
          <a:ln w="762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62000" y="871549"/>
            <a:ext cx="4901565" cy="649605"/>
            <a:chOff x="560831" y="896111"/>
            <a:chExt cx="4901565" cy="649605"/>
          </a:xfrm>
        </p:grpSpPr>
        <p:sp>
          <p:nvSpPr>
            <p:cNvPr id="7" name="object 7"/>
            <p:cNvSpPr/>
            <p:nvPr/>
          </p:nvSpPr>
          <p:spPr>
            <a:xfrm>
              <a:off x="589787" y="925067"/>
              <a:ext cx="4843780" cy="591820"/>
            </a:xfrm>
            <a:custGeom>
              <a:avLst/>
              <a:gdLst/>
              <a:ahLst/>
              <a:cxnLst/>
              <a:rect l="l" t="t" r="r" b="b"/>
              <a:pathLst>
                <a:path w="4843780" h="591819">
                  <a:moveTo>
                    <a:pt x="4744720" y="0"/>
                  </a:moveTo>
                  <a:lnTo>
                    <a:pt x="98552" y="0"/>
                  </a:lnTo>
                  <a:lnTo>
                    <a:pt x="60189" y="7737"/>
                  </a:lnTo>
                  <a:lnTo>
                    <a:pt x="28863" y="28844"/>
                  </a:lnTo>
                  <a:lnTo>
                    <a:pt x="7744" y="60168"/>
                  </a:lnTo>
                  <a:lnTo>
                    <a:pt x="0" y="98552"/>
                  </a:lnTo>
                  <a:lnTo>
                    <a:pt x="0" y="492760"/>
                  </a:lnTo>
                  <a:lnTo>
                    <a:pt x="7744" y="531143"/>
                  </a:lnTo>
                  <a:lnTo>
                    <a:pt x="28863" y="562467"/>
                  </a:lnTo>
                  <a:lnTo>
                    <a:pt x="60189" y="583574"/>
                  </a:lnTo>
                  <a:lnTo>
                    <a:pt x="98552" y="591312"/>
                  </a:lnTo>
                  <a:lnTo>
                    <a:pt x="4744720" y="591312"/>
                  </a:lnTo>
                  <a:lnTo>
                    <a:pt x="4783103" y="583574"/>
                  </a:lnTo>
                  <a:lnTo>
                    <a:pt x="4814427" y="562467"/>
                  </a:lnTo>
                  <a:lnTo>
                    <a:pt x="4835534" y="531143"/>
                  </a:lnTo>
                  <a:lnTo>
                    <a:pt x="4843272" y="492760"/>
                  </a:lnTo>
                  <a:lnTo>
                    <a:pt x="4843272" y="98552"/>
                  </a:lnTo>
                  <a:lnTo>
                    <a:pt x="4835534" y="60168"/>
                  </a:lnTo>
                  <a:lnTo>
                    <a:pt x="4814427" y="28844"/>
                  </a:lnTo>
                  <a:lnTo>
                    <a:pt x="4783103" y="7737"/>
                  </a:lnTo>
                  <a:lnTo>
                    <a:pt x="4744720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9787" y="925067"/>
              <a:ext cx="4843780" cy="591820"/>
            </a:xfrm>
            <a:custGeom>
              <a:avLst/>
              <a:gdLst/>
              <a:ahLst/>
              <a:cxnLst/>
              <a:rect l="l" t="t" r="r" b="b"/>
              <a:pathLst>
                <a:path w="4843780" h="591819">
                  <a:moveTo>
                    <a:pt x="0" y="98552"/>
                  </a:moveTo>
                  <a:lnTo>
                    <a:pt x="7744" y="60168"/>
                  </a:lnTo>
                  <a:lnTo>
                    <a:pt x="28863" y="28844"/>
                  </a:lnTo>
                  <a:lnTo>
                    <a:pt x="60189" y="7737"/>
                  </a:lnTo>
                  <a:lnTo>
                    <a:pt x="98552" y="0"/>
                  </a:lnTo>
                  <a:lnTo>
                    <a:pt x="4744720" y="0"/>
                  </a:lnTo>
                  <a:lnTo>
                    <a:pt x="4783103" y="7737"/>
                  </a:lnTo>
                  <a:lnTo>
                    <a:pt x="4814427" y="28844"/>
                  </a:lnTo>
                  <a:lnTo>
                    <a:pt x="4835534" y="60168"/>
                  </a:lnTo>
                  <a:lnTo>
                    <a:pt x="4843272" y="98552"/>
                  </a:lnTo>
                  <a:lnTo>
                    <a:pt x="4843272" y="492760"/>
                  </a:lnTo>
                  <a:lnTo>
                    <a:pt x="4835534" y="531143"/>
                  </a:lnTo>
                  <a:lnTo>
                    <a:pt x="4814427" y="562467"/>
                  </a:lnTo>
                  <a:lnTo>
                    <a:pt x="4783103" y="583574"/>
                  </a:lnTo>
                  <a:lnTo>
                    <a:pt x="4744720" y="591312"/>
                  </a:lnTo>
                  <a:lnTo>
                    <a:pt x="98552" y="591312"/>
                  </a:lnTo>
                  <a:lnTo>
                    <a:pt x="60189" y="583574"/>
                  </a:lnTo>
                  <a:lnTo>
                    <a:pt x="28863" y="562467"/>
                  </a:lnTo>
                  <a:lnTo>
                    <a:pt x="7744" y="531143"/>
                  </a:lnTo>
                  <a:lnTo>
                    <a:pt x="0" y="492760"/>
                  </a:lnTo>
                  <a:lnTo>
                    <a:pt x="0" y="98552"/>
                  </a:lnTo>
                  <a:close/>
                </a:path>
              </a:pathLst>
            </a:custGeom>
            <a:ln w="57911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66800" y="969340"/>
            <a:ext cx="3733799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800" b="1" spc="-2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800" b="1" spc="-2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702552" y="917447"/>
            <a:ext cx="4901565" cy="649605"/>
            <a:chOff x="6702552" y="917447"/>
            <a:chExt cx="4901565" cy="649605"/>
          </a:xfrm>
        </p:grpSpPr>
        <p:sp>
          <p:nvSpPr>
            <p:cNvPr id="11" name="object 11"/>
            <p:cNvSpPr/>
            <p:nvPr/>
          </p:nvSpPr>
          <p:spPr>
            <a:xfrm>
              <a:off x="6731508" y="946403"/>
              <a:ext cx="4843780" cy="591820"/>
            </a:xfrm>
            <a:custGeom>
              <a:avLst/>
              <a:gdLst/>
              <a:ahLst/>
              <a:cxnLst/>
              <a:rect l="l" t="t" r="r" b="b"/>
              <a:pathLst>
                <a:path w="4843780" h="591819">
                  <a:moveTo>
                    <a:pt x="4744720" y="0"/>
                  </a:moveTo>
                  <a:lnTo>
                    <a:pt x="98551" y="0"/>
                  </a:lnTo>
                  <a:lnTo>
                    <a:pt x="60168" y="7737"/>
                  </a:lnTo>
                  <a:lnTo>
                    <a:pt x="28844" y="28844"/>
                  </a:lnTo>
                  <a:lnTo>
                    <a:pt x="7737" y="60168"/>
                  </a:lnTo>
                  <a:lnTo>
                    <a:pt x="0" y="98551"/>
                  </a:lnTo>
                  <a:lnTo>
                    <a:pt x="0" y="492760"/>
                  </a:lnTo>
                  <a:lnTo>
                    <a:pt x="7737" y="531143"/>
                  </a:lnTo>
                  <a:lnTo>
                    <a:pt x="28844" y="562467"/>
                  </a:lnTo>
                  <a:lnTo>
                    <a:pt x="60168" y="583574"/>
                  </a:lnTo>
                  <a:lnTo>
                    <a:pt x="98551" y="591312"/>
                  </a:lnTo>
                  <a:lnTo>
                    <a:pt x="4744720" y="591312"/>
                  </a:lnTo>
                  <a:lnTo>
                    <a:pt x="4783103" y="583574"/>
                  </a:lnTo>
                  <a:lnTo>
                    <a:pt x="4814427" y="562467"/>
                  </a:lnTo>
                  <a:lnTo>
                    <a:pt x="4835534" y="531143"/>
                  </a:lnTo>
                  <a:lnTo>
                    <a:pt x="4843272" y="492760"/>
                  </a:lnTo>
                  <a:lnTo>
                    <a:pt x="4843272" y="98551"/>
                  </a:lnTo>
                  <a:lnTo>
                    <a:pt x="4835534" y="60168"/>
                  </a:lnTo>
                  <a:lnTo>
                    <a:pt x="4814427" y="28844"/>
                  </a:lnTo>
                  <a:lnTo>
                    <a:pt x="4783103" y="7737"/>
                  </a:lnTo>
                  <a:lnTo>
                    <a:pt x="474472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31508" y="946403"/>
              <a:ext cx="4843780" cy="591820"/>
            </a:xfrm>
            <a:custGeom>
              <a:avLst/>
              <a:gdLst/>
              <a:ahLst/>
              <a:cxnLst/>
              <a:rect l="l" t="t" r="r" b="b"/>
              <a:pathLst>
                <a:path w="4843780" h="591819">
                  <a:moveTo>
                    <a:pt x="0" y="98551"/>
                  </a:moveTo>
                  <a:lnTo>
                    <a:pt x="7737" y="60168"/>
                  </a:lnTo>
                  <a:lnTo>
                    <a:pt x="28844" y="28844"/>
                  </a:lnTo>
                  <a:lnTo>
                    <a:pt x="60168" y="7737"/>
                  </a:lnTo>
                  <a:lnTo>
                    <a:pt x="98551" y="0"/>
                  </a:lnTo>
                  <a:lnTo>
                    <a:pt x="4744720" y="0"/>
                  </a:lnTo>
                  <a:lnTo>
                    <a:pt x="4783103" y="7737"/>
                  </a:lnTo>
                  <a:lnTo>
                    <a:pt x="4814427" y="28844"/>
                  </a:lnTo>
                  <a:lnTo>
                    <a:pt x="4835534" y="60168"/>
                  </a:lnTo>
                  <a:lnTo>
                    <a:pt x="4843272" y="98551"/>
                  </a:lnTo>
                  <a:lnTo>
                    <a:pt x="4843272" y="492760"/>
                  </a:lnTo>
                  <a:lnTo>
                    <a:pt x="4835534" y="531143"/>
                  </a:lnTo>
                  <a:lnTo>
                    <a:pt x="4814427" y="562467"/>
                  </a:lnTo>
                  <a:lnTo>
                    <a:pt x="4783103" y="583574"/>
                  </a:lnTo>
                  <a:lnTo>
                    <a:pt x="4744720" y="591312"/>
                  </a:lnTo>
                  <a:lnTo>
                    <a:pt x="98551" y="591312"/>
                  </a:lnTo>
                  <a:lnTo>
                    <a:pt x="60168" y="583574"/>
                  </a:lnTo>
                  <a:lnTo>
                    <a:pt x="28844" y="562467"/>
                  </a:lnTo>
                  <a:lnTo>
                    <a:pt x="7737" y="531143"/>
                  </a:lnTo>
                  <a:lnTo>
                    <a:pt x="0" y="492760"/>
                  </a:lnTo>
                  <a:lnTo>
                    <a:pt x="0" y="98551"/>
                  </a:lnTo>
                  <a:close/>
                </a:path>
              </a:pathLst>
            </a:custGeom>
            <a:ln w="57911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315200" y="989533"/>
            <a:ext cx="3886199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908030" cy="11079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</a:t>
            </a:r>
            <a:r>
              <a:rPr lang="ru-RU" sz="2400" b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</a:t>
            </a:r>
            <a:r>
              <a:rPr lang="ru-RU" sz="2400" b="1" spc="-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принимаются</a:t>
            </a:r>
            <a:r>
              <a:rPr lang="ru-RU" sz="2400" b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b="1" spc="-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sz="2400" b="1" spc="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</a:t>
            </a:r>
            <a:r>
              <a:rPr lang="ru-RU" sz="2400" b="1" spc="-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общеобразовательным</a:t>
            </a:r>
            <a:r>
              <a:rPr lang="ru-RU" sz="2400" b="1" spc="-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  <a:r>
              <a:rPr lang="ru-RU" sz="2400" b="1" spc="-8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u="sng" dirty="0">
                <a:solidFill>
                  <a:srgbClr val="FF000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условии</a:t>
            </a:r>
            <a:r>
              <a:rPr lang="ru-RU" sz="2400" b="1" u="sng" spc="-50" dirty="0">
                <a:solidFill>
                  <a:srgbClr val="FF000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spc="-10" dirty="0">
                <a:solidFill>
                  <a:srgbClr val="FF000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предъявления</a:t>
            </a:r>
            <a:r>
              <a:rPr lang="ru-RU" sz="2400" b="1" u="sng" spc="-40" dirty="0">
                <a:solidFill>
                  <a:srgbClr val="FF000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rgbClr val="FF000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документа,</a:t>
            </a:r>
            <a:r>
              <a:rPr lang="ru-RU" sz="2400" b="1" u="sng" spc="-65" dirty="0">
                <a:solidFill>
                  <a:srgbClr val="FF000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spc="-10" dirty="0">
                <a:solidFill>
                  <a:srgbClr val="FF000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подтверждающего</a:t>
            </a:r>
            <a:r>
              <a:rPr lang="ru-RU" sz="2400" b="1" u="sng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rgbClr val="FF000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законность</a:t>
            </a:r>
            <a:r>
              <a:rPr lang="ru-RU" sz="2400" b="1" u="sng" spc="-35" dirty="0">
                <a:solidFill>
                  <a:srgbClr val="FF000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rgbClr val="FF000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sz="2400" b="1" u="sng" spc="-50" dirty="0">
                <a:solidFill>
                  <a:srgbClr val="FF000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spc="-10" dirty="0">
                <a:solidFill>
                  <a:srgbClr val="FF000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нахождения</a:t>
            </a:r>
            <a:r>
              <a:rPr lang="ru-RU" sz="2400" b="1" u="sng" spc="-50" dirty="0">
                <a:solidFill>
                  <a:srgbClr val="FF000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rgbClr val="FF000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b="1" u="sng" spc="-50" dirty="0">
                <a:solidFill>
                  <a:srgbClr val="FF000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rgbClr val="FF000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lang="ru-RU" sz="2400" b="1" u="sng" spc="-40" dirty="0">
                <a:solidFill>
                  <a:srgbClr val="FF000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spc="-10" dirty="0" smtClean="0">
                <a:solidFill>
                  <a:srgbClr val="FF0000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81000" y="2209800"/>
            <a:ext cx="11430000" cy="2718693"/>
          </a:xfrm>
        </p:spPr>
        <p:txBody>
          <a:bodyPr>
            <a:normAutofit/>
          </a:bodyPr>
          <a:lstStyle/>
          <a:p>
            <a:pPr marL="469900" marR="52069" indent="-457200">
              <a:lnSpc>
                <a:spcPts val="1939"/>
              </a:lnSpc>
              <a:spcBef>
                <a:spcPts val="350"/>
              </a:spcBef>
              <a:buAutoNum type="arabicPeriod"/>
            </a:pPr>
            <a:r>
              <a:rPr lang="ru-RU" sz="1900" b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900" b="0" u="none" spc="-3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sz="1900" b="0" u="none" spc="-5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приеме</a:t>
            </a:r>
            <a:r>
              <a:rPr lang="ru-RU" sz="1900" b="0" u="none" spc="-2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900" b="0" u="none" spc="-4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российские </a:t>
            </a:r>
            <a:r>
              <a:rPr lang="ru-RU" sz="1900" b="0" u="none" spc="-1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1900" b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1900" b="0" u="none" spc="-6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900" b="0" u="none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spc="-1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иностранцев</a:t>
            </a:r>
            <a:r>
              <a:rPr lang="ru-RU" sz="1900" b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900" b="0" u="none" spc="-1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бязательное</a:t>
            </a:r>
            <a:r>
              <a:rPr lang="ru-RU" sz="1900" b="0" u="none" spc="-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  <a:r>
              <a:rPr lang="ru-RU" sz="1900" b="0" u="none" spc="-2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900" b="0" u="none" spc="-4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</a:t>
            </a:r>
            <a:r>
              <a:rPr lang="ru-RU" sz="1900" b="0" u="none" spc="-2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</a:t>
            </a:r>
            <a:r>
              <a:rPr lang="ru-RU" sz="1900" b="0" u="none" spc="-5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spc="-1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языка. </a:t>
            </a:r>
          </a:p>
          <a:p>
            <a:pPr marL="469900" marR="52069" indent="-457200">
              <a:lnSpc>
                <a:spcPts val="1939"/>
              </a:lnSpc>
              <a:spcBef>
                <a:spcPts val="350"/>
              </a:spcBef>
              <a:buAutoNum type="arabicPeriod"/>
            </a:pPr>
            <a:r>
              <a:rPr lang="ru-RU" sz="1900" b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r>
              <a:rPr lang="ru-RU" sz="1900" b="0" u="none" spc="-7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lang="ru-RU" sz="1900" b="0" u="none" spc="-2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указанного</a:t>
            </a:r>
            <a:r>
              <a:rPr lang="ru-RU" sz="1900" b="0" u="none" spc="-6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 </a:t>
            </a:r>
            <a:r>
              <a:rPr lang="ru-RU" sz="1900" b="0" u="none" spc="-1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</a:t>
            </a:r>
            <a:r>
              <a:rPr lang="ru-RU" sz="1900" b="0" u="none" spc="-2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spc="-1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900" b="0" u="none" spc="-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spc="-2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ru-RU" sz="1900" b="0" u="none" spc="-2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9900" indent="-457200">
              <a:lnSpc>
                <a:spcPts val="1814"/>
              </a:lnSpc>
              <a:buAutoNum type="arabicPeriod" startAt="3"/>
            </a:pPr>
            <a:r>
              <a:rPr lang="ru-RU" sz="1900" b="0" u="none" spc="-1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</a:t>
            </a:r>
            <a:r>
              <a:rPr lang="ru-RU" sz="1900" b="0" u="none" spc="-9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lang="ru-RU" sz="1900" b="0" u="none" spc="-6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lang="ru-RU" sz="1900" b="0" u="none" spc="-7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spc="-1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осуществляться</a:t>
            </a:r>
            <a:r>
              <a:rPr lang="ru-RU" sz="1900" b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b="0" u="none" spc="-1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Рособрнадзором</a:t>
            </a:r>
            <a:r>
              <a:rPr lang="ru-RU" sz="1900" b="0" u="none" spc="-1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9900" indent="-457200" algn="just">
              <a:lnSpc>
                <a:spcPts val="1814"/>
              </a:lnSpc>
              <a:buAutoNum type="arabicPeriod" startAt="3"/>
            </a:pPr>
            <a:r>
              <a:rPr lang="ru-RU" sz="1900" b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ru-RU" sz="1900" b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900" b="0" u="none" spc="-5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900" b="0" u="none" spc="-2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подтвердившие</a:t>
            </a:r>
            <a:r>
              <a:rPr lang="ru-RU" sz="1900" b="0" u="none" spc="-4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900" b="0" u="none" spc="-4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</a:t>
            </a:r>
            <a:r>
              <a:rPr lang="ru-RU" sz="1900" b="0" u="none" spc="-4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</a:t>
            </a:r>
            <a:r>
              <a:rPr lang="ru-RU" sz="1900" b="0" u="none" spc="-3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spc="-1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ru-RU" sz="1900" b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владения</a:t>
            </a:r>
            <a:r>
              <a:rPr lang="ru-RU" sz="1900" b="0" u="none" spc="-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русским</a:t>
            </a:r>
            <a:r>
              <a:rPr lang="ru-RU" sz="1900" b="0" u="none" spc="-7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языком,</a:t>
            </a:r>
            <a:r>
              <a:rPr lang="ru-RU" sz="1900" b="0" u="none" spc="-7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900" b="0" u="none" spc="-50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spc="-20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</a:t>
            </a:r>
            <a:r>
              <a:rPr lang="ru-RU" sz="1900" b="0" u="none" spc="-80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допущены</a:t>
            </a:r>
            <a:r>
              <a:rPr lang="ru-RU" sz="1900" b="0" u="none" spc="-50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spc="-25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1900" b="0" u="none" spc="-2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</a:t>
            </a:r>
            <a:r>
              <a:rPr lang="ru-RU" sz="1900" b="0" u="none" spc="-45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spc="-10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lang="ru-RU" sz="1900" b="0" u="none" spc="-20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lang="ru-RU" sz="1900" b="0" u="none" spc="-20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spc="-10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начального,</a:t>
            </a:r>
            <a:r>
              <a:rPr lang="ru-RU" sz="1900" b="0" u="none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</a:t>
            </a:r>
            <a:r>
              <a:rPr lang="ru-RU" sz="1900" b="0" u="none" spc="340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900" b="0" u="none" spc="-35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</a:t>
            </a:r>
            <a:r>
              <a:rPr lang="ru-RU" sz="1900" b="0" u="none" spc="-70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lang="ru-RU" sz="1900" b="0" u="none" spc="-25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0" u="none" spc="-10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endParaRPr lang="ru-RU" sz="1900" b="0" u="non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10"/>
              </a:spcBef>
            </a:pPr>
            <a:r>
              <a:rPr lang="ru-RU" sz="2000" b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Иностранному</a:t>
            </a:r>
            <a:r>
              <a:rPr lang="ru-RU" sz="1800" b="0" u="none" spc="-5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u="none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гражданину,</a:t>
            </a:r>
            <a:r>
              <a:rPr lang="ru-RU" sz="1800" b="0" u="none" spc="-4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800" b="0" u="none" spc="-5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прошедшему</a:t>
            </a:r>
            <a:r>
              <a:rPr lang="ru-RU" sz="1800" b="0" u="none" spc="-7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тестирование,</a:t>
            </a:r>
            <a:r>
              <a:rPr lang="ru-RU" sz="1800" b="0" u="none" spc="-3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u="none" spc="-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течение</a:t>
            </a:r>
            <a:r>
              <a:rPr lang="ru-RU" sz="1800" b="0" u="none" spc="-2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3-х</a:t>
            </a:r>
            <a:r>
              <a:rPr lang="ru-RU" sz="1800" b="0" u="none" spc="-7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дней</a:t>
            </a:r>
            <a:r>
              <a:rPr lang="ru-RU" sz="1800" b="0" u="none" spc="-2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u="none" spc="-2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800" b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тестирующей</a:t>
            </a:r>
            <a:r>
              <a:rPr lang="ru-RU" sz="1800" b="0" u="none" spc="-5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b="0" u="none" spc="-1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</a:t>
            </a:r>
            <a:r>
              <a:rPr lang="ru-RU" sz="1800" b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рекомендуется</a:t>
            </a:r>
            <a:r>
              <a:rPr lang="ru-RU" sz="1800" b="0" u="none" spc="-5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u="none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sz="1800" b="0" u="none" spc="-75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u="none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800" b="0" u="none" spc="295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u="none" spc="-10" dirty="0" smtClean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дополнительным</a:t>
            </a:r>
            <a:r>
              <a:rPr lang="ru-RU" sz="1800" b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u="none" dirty="0" smtClean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общеразвивающим</a:t>
            </a:r>
            <a:r>
              <a:rPr lang="ru-RU" sz="1800" b="0" u="none" spc="270" dirty="0" smtClean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u="none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  <a:r>
              <a:rPr lang="ru-RU" sz="1800" b="0" u="none" spc="-25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u="none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0" u="none" spc="-65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u="none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</a:t>
            </a:r>
            <a:r>
              <a:rPr lang="ru-RU" sz="1800" b="0" u="none" spc="-45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u="none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1800" b="0" u="none" spc="-75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u="none" spc="-10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</a:t>
            </a:r>
            <a:r>
              <a:rPr lang="ru-RU" sz="1800" b="0" u="none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u="none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</a:t>
            </a:r>
            <a:r>
              <a:rPr lang="ru-RU" sz="1800" b="0" u="none" spc="-75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u="none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0" u="none" spc="-85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u="none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  <a:r>
              <a:rPr lang="ru-RU" sz="1800" b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b="0" u="none" spc="-2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реализующих</a:t>
            </a:r>
            <a:r>
              <a:rPr lang="ru-RU" sz="1800" b="0" u="none" spc="-4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u="none" spc="-4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b="0" u="none" spc="-1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 </a:t>
            </a:r>
            <a:r>
              <a:rPr lang="ru-RU" sz="1800" b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</a:t>
            </a:r>
            <a:r>
              <a:rPr lang="ru-RU" sz="1800" b="0" u="none" spc="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u="none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1800" b="0" u="none" spc="-25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u="none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r>
              <a:rPr lang="ru-RU" sz="1800" b="0" u="none" spc="-40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u="none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sz="1800" b="0" u="none" spc="-45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u="none" spc="-10" dirty="0">
                <a:solidFill>
                  <a:srgbClr val="0000CC"/>
                </a:solidFill>
                <a:uFill>
                  <a:solidFill>
                    <a:srgbClr val="EC7C3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1800" b="0" u="non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06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02051" cy="146529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0" y="17483"/>
            <a:ext cx="1008755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48560" marR="5080" indent="-2435860" algn="l">
              <a:lnSpc>
                <a:spcPct val="100000"/>
              </a:lnSpc>
              <a:spcBef>
                <a:spcPts val="105"/>
              </a:spcBef>
            </a:pP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Необходимые</a:t>
            </a:r>
            <a:r>
              <a:rPr sz="28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документы</a:t>
            </a:r>
            <a:r>
              <a:rPr sz="28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Arial"/>
                <a:cs typeface="Arial"/>
              </a:rPr>
              <a:t>для</a:t>
            </a:r>
            <a:r>
              <a:rPr sz="28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иностранных</a:t>
            </a:r>
            <a:r>
              <a:rPr sz="2800" b="1" spc="-10" dirty="0" err="1" smtClean="0">
                <a:solidFill>
                  <a:srgbClr val="FF0000"/>
                </a:solidFill>
                <a:latin typeface="Arial"/>
                <a:cs typeface="Arial"/>
              </a:rPr>
              <a:t>граждан</a:t>
            </a:r>
            <a:r>
              <a:rPr sz="2800" b="1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b="1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br>
              <a:rPr lang="en-US" sz="2800" b="1" spc="-1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или</a:t>
            </a:r>
            <a:r>
              <a:rPr sz="2800" b="1" spc="-3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лиц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без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гражданство</a:t>
            </a:r>
          </a:p>
        </p:txBody>
      </p:sp>
      <p:sp>
        <p:nvSpPr>
          <p:cNvPr id="4" name="object 4"/>
          <p:cNvSpPr/>
          <p:nvPr/>
        </p:nvSpPr>
        <p:spPr>
          <a:xfrm>
            <a:off x="589786" y="2590800"/>
            <a:ext cx="11317479" cy="4110608"/>
          </a:xfrm>
          <a:custGeom>
            <a:avLst/>
            <a:gdLst/>
            <a:ahLst/>
            <a:cxnLst/>
            <a:rect l="l" t="t" r="r" b="b"/>
            <a:pathLst>
              <a:path w="11390630" h="5023484">
                <a:moveTo>
                  <a:pt x="0" y="837184"/>
                </a:moveTo>
                <a:lnTo>
                  <a:pt x="1325" y="789673"/>
                </a:lnTo>
                <a:lnTo>
                  <a:pt x="5254" y="742858"/>
                </a:lnTo>
                <a:lnTo>
                  <a:pt x="11715" y="696809"/>
                </a:lnTo>
                <a:lnTo>
                  <a:pt x="20639" y="651598"/>
                </a:lnTo>
                <a:lnTo>
                  <a:pt x="31954" y="607294"/>
                </a:lnTo>
                <a:lnTo>
                  <a:pt x="45590" y="563969"/>
                </a:lnTo>
                <a:lnTo>
                  <a:pt x="61476" y="521692"/>
                </a:lnTo>
                <a:lnTo>
                  <a:pt x="79541" y="480536"/>
                </a:lnTo>
                <a:lnTo>
                  <a:pt x="99715" y="440570"/>
                </a:lnTo>
                <a:lnTo>
                  <a:pt x="121928" y="401864"/>
                </a:lnTo>
                <a:lnTo>
                  <a:pt x="146107" y="364491"/>
                </a:lnTo>
                <a:lnTo>
                  <a:pt x="172183" y="328519"/>
                </a:lnTo>
                <a:lnTo>
                  <a:pt x="200085" y="294021"/>
                </a:lnTo>
                <a:lnTo>
                  <a:pt x="229743" y="261065"/>
                </a:lnTo>
                <a:lnTo>
                  <a:pt x="261085" y="229725"/>
                </a:lnTo>
                <a:lnTo>
                  <a:pt x="294041" y="200069"/>
                </a:lnTo>
                <a:lnTo>
                  <a:pt x="328541" y="172168"/>
                </a:lnTo>
                <a:lnTo>
                  <a:pt x="364513" y="146093"/>
                </a:lnTo>
                <a:lnTo>
                  <a:pt x="401887" y="121916"/>
                </a:lnTo>
                <a:lnTo>
                  <a:pt x="440592" y="99705"/>
                </a:lnTo>
                <a:lnTo>
                  <a:pt x="480558" y="79533"/>
                </a:lnTo>
                <a:lnTo>
                  <a:pt x="521714" y="61469"/>
                </a:lnTo>
                <a:lnTo>
                  <a:pt x="563989" y="45585"/>
                </a:lnTo>
                <a:lnTo>
                  <a:pt x="607312" y="31950"/>
                </a:lnTo>
                <a:lnTo>
                  <a:pt x="651613" y="20636"/>
                </a:lnTo>
                <a:lnTo>
                  <a:pt x="696822" y="11714"/>
                </a:lnTo>
                <a:lnTo>
                  <a:pt x="742867" y="5253"/>
                </a:lnTo>
                <a:lnTo>
                  <a:pt x="789678" y="1325"/>
                </a:lnTo>
                <a:lnTo>
                  <a:pt x="837183" y="0"/>
                </a:lnTo>
                <a:lnTo>
                  <a:pt x="10553192" y="0"/>
                </a:lnTo>
                <a:lnTo>
                  <a:pt x="10600702" y="1325"/>
                </a:lnTo>
                <a:lnTo>
                  <a:pt x="10647517" y="5253"/>
                </a:lnTo>
                <a:lnTo>
                  <a:pt x="10693566" y="11714"/>
                </a:lnTo>
                <a:lnTo>
                  <a:pt x="10738777" y="20636"/>
                </a:lnTo>
                <a:lnTo>
                  <a:pt x="10783081" y="31950"/>
                </a:lnTo>
                <a:lnTo>
                  <a:pt x="10826406" y="45585"/>
                </a:lnTo>
                <a:lnTo>
                  <a:pt x="10868683" y="61469"/>
                </a:lnTo>
                <a:lnTo>
                  <a:pt x="10909839" y="79533"/>
                </a:lnTo>
                <a:lnTo>
                  <a:pt x="10949805" y="99705"/>
                </a:lnTo>
                <a:lnTo>
                  <a:pt x="10988511" y="121916"/>
                </a:lnTo>
                <a:lnTo>
                  <a:pt x="11025884" y="146093"/>
                </a:lnTo>
                <a:lnTo>
                  <a:pt x="11061856" y="172168"/>
                </a:lnTo>
                <a:lnTo>
                  <a:pt x="11096354" y="200069"/>
                </a:lnTo>
                <a:lnTo>
                  <a:pt x="11129310" y="229725"/>
                </a:lnTo>
                <a:lnTo>
                  <a:pt x="11160650" y="261065"/>
                </a:lnTo>
                <a:lnTo>
                  <a:pt x="11190306" y="294021"/>
                </a:lnTo>
                <a:lnTo>
                  <a:pt x="11218207" y="328519"/>
                </a:lnTo>
                <a:lnTo>
                  <a:pt x="11244282" y="364491"/>
                </a:lnTo>
                <a:lnTo>
                  <a:pt x="11268459" y="401864"/>
                </a:lnTo>
                <a:lnTo>
                  <a:pt x="11290670" y="440570"/>
                </a:lnTo>
                <a:lnTo>
                  <a:pt x="11310842" y="480536"/>
                </a:lnTo>
                <a:lnTo>
                  <a:pt x="11328906" y="521692"/>
                </a:lnTo>
                <a:lnTo>
                  <a:pt x="11344790" y="563969"/>
                </a:lnTo>
                <a:lnTo>
                  <a:pt x="11358425" y="607294"/>
                </a:lnTo>
                <a:lnTo>
                  <a:pt x="11369739" y="651598"/>
                </a:lnTo>
                <a:lnTo>
                  <a:pt x="11378661" y="696809"/>
                </a:lnTo>
                <a:lnTo>
                  <a:pt x="11385122" y="742858"/>
                </a:lnTo>
                <a:lnTo>
                  <a:pt x="11389050" y="789673"/>
                </a:lnTo>
                <a:lnTo>
                  <a:pt x="11390376" y="837184"/>
                </a:lnTo>
                <a:lnTo>
                  <a:pt x="11390376" y="4185907"/>
                </a:lnTo>
                <a:lnTo>
                  <a:pt x="11389050" y="4233414"/>
                </a:lnTo>
                <a:lnTo>
                  <a:pt x="11385122" y="4280226"/>
                </a:lnTo>
                <a:lnTo>
                  <a:pt x="11378661" y="4326272"/>
                </a:lnTo>
                <a:lnTo>
                  <a:pt x="11369739" y="4371482"/>
                </a:lnTo>
                <a:lnTo>
                  <a:pt x="11358425" y="4415784"/>
                </a:lnTo>
                <a:lnTo>
                  <a:pt x="11344790" y="4459108"/>
                </a:lnTo>
                <a:lnTo>
                  <a:pt x="11328906" y="4501384"/>
                </a:lnTo>
                <a:lnTo>
                  <a:pt x="11310842" y="4542540"/>
                </a:lnTo>
                <a:lnTo>
                  <a:pt x="11290670" y="4582507"/>
                </a:lnTo>
                <a:lnTo>
                  <a:pt x="11268459" y="4621213"/>
                </a:lnTo>
                <a:lnTo>
                  <a:pt x="11244282" y="4658587"/>
                </a:lnTo>
                <a:lnTo>
                  <a:pt x="11218207" y="4694560"/>
                </a:lnTo>
                <a:lnTo>
                  <a:pt x="11190306" y="4729060"/>
                </a:lnTo>
                <a:lnTo>
                  <a:pt x="11160650" y="4762016"/>
                </a:lnTo>
                <a:lnTo>
                  <a:pt x="11129310" y="4793359"/>
                </a:lnTo>
                <a:lnTo>
                  <a:pt x="11096354" y="4823016"/>
                </a:lnTo>
                <a:lnTo>
                  <a:pt x="11061856" y="4850919"/>
                </a:lnTo>
                <a:lnTo>
                  <a:pt x="11025884" y="4876995"/>
                </a:lnTo>
                <a:lnTo>
                  <a:pt x="10988511" y="4901175"/>
                </a:lnTo>
                <a:lnTo>
                  <a:pt x="10949805" y="4923387"/>
                </a:lnTo>
                <a:lnTo>
                  <a:pt x="10909839" y="4943561"/>
                </a:lnTo>
                <a:lnTo>
                  <a:pt x="10868683" y="4961627"/>
                </a:lnTo>
                <a:lnTo>
                  <a:pt x="10826406" y="4977513"/>
                </a:lnTo>
                <a:lnTo>
                  <a:pt x="10783081" y="4991149"/>
                </a:lnTo>
                <a:lnTo>
                  <a:pt x="10738777" y="5002464"/>
                </a:lnTo>
                <a:lnTo>
                  <a:pt x="10693566" y="5011388"/>
                </a:lnTo>
                <a:lnTo>
                  <a:pt x="10647517" y="5017849"/>
                </a:lnTo>
                <a:lnTo>
                  <a:pt x="10600702" y="5021778"/>
                </a:lnTo>
                <a:lnTo>
                  <a:pt x="10553192" y="5023104"/>
                </a:lnTo>
                <a:lnTo>
                  <a:pt x="837183" y="5023104"/>
                </a:lnTo>
                <a:lnTo>
                  <a:pt x="789678" y="5021778"/>
                </a:lnTo>
                <a:lnTo>
                  <a:pt x="742867" y="5017849"/>
                </a:lnTo>
                <a:lnTo>
                  <a:pt x="696822" y="5011388"/>
                </a:lnTo>
                <a:lnTo>
                  <a:pt x="651613" y="5002464"/>
                </a:lnTo>
                <a:lnTo>
                  <a:pt x="607312" y="4991149"/>
                </a:lnTo>
                <a:lnTo>
                  <a:pt x="563989" y="4977513"/>
                </a:lnTo>
                <a:lnTo>
                  <a:pt x="521714" y="4961627"/>
                </a:lnTo>
                <a:lnTo>
                  <a:pt x="480558" y="4943561"/>
                </a:lnTo>
                <a:lnTo>
                  <a:pt x="440592" y="4923387"/>
                </a:lnTo>
                <a:lnTo>
                  <a:pt x="401887" y="4901175"/>
                </a:lnTo>
                <a:lnTo>
                  <a:pt x="364513" y="4876995"/>
                </a:lnTo>
                <a:lnTo>
                  <a:pt x="328541" y="4850919"/>
                </a:lnTo>
                <a:lnTo>
                  <a:pt x="294041" y="4823016"/>
                </a:lnTo>
                <a:lnTo>
                  <a:pt x="261085" y="4793359"/>
                </a:lnTo>
                <a:lnTo>
                  <a:pt x="229743" y="4762016"/>
                </a:lnTo>
                <a:lnTo>
                  <a:pt x="200085" y="4729060"/>
                </a:lnTo>
                <a:lnTo>
                  <a:pt x="172183" y="4694560"/>
                </a:lnTo>
                <a:lnTo>
                  <a:pt x="146107" y="4658587"/>
                </a:lnTo>
                <a:lnTo>
                  <a:pt x="121928" y="4621213"/>
                </a:lnTo>
                <a:lnTo>
                  <a:pt x="99715" y="4582507"/>
                </a:lnTo>
                <a:lnTo>
                  <a:pt x="79541" y="4542540"/>
                </a:lnTo>
                <a:lnTo>
                  <a:pt x="61476" y="4501384"/>
                </a:lnTo>
                <a:lnTo>
                  <a:pt x="45590" y="4459108"/>
                </a:lnTo>
                <a:lnTo>
                  <a:pt x="31954" y="4415784"/>
                </a:lnTo>
                <a:lnTo>
                  <a:pt x="20639" y="4371482"/>
                </a:lnTo>
                <a:lnTo>
                  <a:pt x="11715" y="4326272"/>
                </a:lnTo>
                <a:lnTo>
                  <a:pt x="5254" y="4280226"/>
                </a:lnTo>
                <a:lnTo>
                  <a:pt x="1325" y="4233414"/>
                </a:lnTo>
                <a:lnTo>
                  <a:pt x="0" y="4185907"/>
                </a:lnTo>
                <a:lnTo>
                  <a:pt x="0" y="837184"/>
                </a:lnTo>
                <a:close/>
              </a:path>
            </a:pathLst>
          </a:custGeom>
          <a:ln w="762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8606" y="1963369"/>
            <a:ext cx="10743793" cy="40523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720" indent="-160020">
              <a:lnSpc>
                <a:spcPct val="100000"/>
              </a:lnSpc>
              <a:spcBef>
                <a:spcPts val="100"/>
              </a:spcBef>
              <a:buChar char="-"/>
              <a:tabLst>
                <a:tab pos="172720" algn="l"/>
              </a:tabLst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2720" indent="-160020">
              <a:lnSpc>
                <a:spcPct val="100000"/>
              </a:lnSpc>
              <a:spcBef>
                <a:spcPts val="100"/>
              </a:spcBef>
              <a:buChar char="-"/>
              <a:tabLst>
                <a:tab pos="172720" algn="l"/>
              </a:tabLs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2720" indent="-160020">
              <a:lnSpc>
                <a:spcPct val="100000"/>
              </a:lnSpc>
              <a:spcBef>
                <a:spcPts val="100"/>
              </a:spcBef>
              <a:buChar char="-"/>
              <a:tabLst>
                <a:tab pos="172720" algn="l"/>
              </a:tabLst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2720" indent="-160020">
              <a:lnSpc>
                <a:spcPct val="100000"/>
              </a:lnSpc>
              <a:spcBef>
                <a:spcPts val="100"/>
              </a:spcBef>
              <a:buChar char="-"/>
              <a:tabLst>
                <a:tab pos="172720" algn="l"/>
              </a:tabLst>
            </a:pPr>
            <a:r>
              <a:rPr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  <a:r>
              <a:rPr sz="2000" spc="-8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</a:t>
            </a:r>
            <a:r>
              <a:rPr sz="2000" spc="-9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(законного</a:t>
            </a:r>
            <a:r>
              <a:rPr sz="2000" spc="-8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представителя);</a:t>
            </a:r>
            <a:endParaRPr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88340" indent="160020">
              <a:lnSpc>
                <a:spcPct val="100000"/>
              </a:lnSpc>
              <a:spcBef>
                <a:spcPts val="5"/>
              </a:spcBef>
              <a:buChar char="-"/>
              <a:tabLst>
                <a:tab pos="172720" algn="l"/>
              </a:tabLst>
            </a:pPr>
            <a:r>
              <a:rPr sz="2000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</a:t>
            </a:r>
            <a:r>
              <a:rPr sz="2000" spc="-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7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рождении</a:t>
            </a:r>
            <a:r>
              <a:rPr sz="2000" spc="-6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sz="2000" spc="-8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</a:t>
            </a:r>
            <a:r>
              <a:rPr sz="2000" spc="-6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иной</a:t>
            </a:r>
            <a:r>
              <a:rPr sz="2000" spc="-6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</a:t>
            </a:r>
            <a:r>
              <a:rPr sz="2000" spc="-6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подтверждающий родство);</a:t>
            </a:r>
            <a:endParaRPr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772160" indent="160020">
              <a:lnSpc>
                <a:spcPct val="100000"/>
              </a:lnSpc>
              <a:buChar char="-"/>
              <a:tabLst>
                <a:tab pos="172720" algn="l"/>
                <a:tab pos="1152525" algn="l"/>
                <a:tab pos="1624965" algn="l"/>
                <a:tab pos="1899285" algn="l"/>
                <a:tab pos="2246630" algn="l"/>
                <a:tab pos="2679065" algn="l"/>
                <a:tab pos="2701290" algn="l"/>
                <a:tab pos="2977515" algn="l"/>
                <a:tab pos="3175635" algn="l"/>
                <a:tab pos="3479800" algn="l"/>
                <a:tab pos="4118610" algn="l"/>
                <a:tab pos="4700905" algn="l"/>
                <a:tab pos="4744085" algn="l"/>
                <a:tab pos="5953125" algn="l"/>
                <a:tab pos="8515350" algn="l"/>
                <a:tab pos="8971915" algn="l"/>
                <a:tab pos="9121775" algn="l"/>
              </a:tabLst>
            </a:pPr>
            <a:r>
              <a:rPr sz="2000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копию</a:t>
            </a: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</a:t>
            </a: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spc="-5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z="2000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или</a:t>
            </a:r>
            <a:r>
              <a:rPr sz="2000" spc="-3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поступающего</a:t>
            </a: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spc="-2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месту жительства</a:t>
            </a: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spc="-2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spc="-2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месту</a:t>
            </a:r>
            <a:r>
              <a:rPr sz="2000" spc="-8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пребывания</a:t>
            </a:r>
            <a:r>
              <a:rPr sz="2000" spc="-5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-5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закрепленной</a:t>
            </a:r>
            <a:r>
              <a:rPr sz="2000" spc="-2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sz="2000" spc="-9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spc="-20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(для</a:t>
            </a:r>
            <a:r>
              <a:rPr sz="2000" b="1" spc="-2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b="1" u="sng" spc="-50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b="1" u="sng" spc="-25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b="1" u="sng" spc="-25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	гражданства</a:t>
            </a:r>
            <a:r>
              <a:rPr sz="2000" b="1" u="sng" spc="-65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подтверждающего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b="1" u="sng" spc="-20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такую</a:t>
            </a:r>
            <a:endParaRPr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регистрацию</a:t>
            </a:r>
            <a:r>
              <a:rPr sz="2000" b="1" u="sng" spc="455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b="1" u="sng" spc="-30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</a:t>
            </a:r>
            <a:r>
              <a:rPr sz="2000" b="1" u="sng" spc="455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sz="2000" b="1" u="sng" spc="455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(на</a:t>
            </a:r>
            <a:r>
              <a:rPr sz="2000" b="1" u="sng" spc="475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sz="2000" b="1" u="sng" spc="425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2000" b="1" u="sng" spc="445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sz="2000" b="1" u="sng" spc="465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дней)</a:t>
            </a:r>
            <a:r>
              <a:rPr sz="2000" b="1" u="sng" spc="455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b="1" u="sng" spc="-75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</a:t>
            </a:r>
            <a:r>
              <a:rPr sz="2000" b="1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u="sng" spc="450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приеме</a:t>
            </a:r>
            <a:r>
              <a:rPr sz="2000" b="1" u="sng" spc="459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sz="2000" b="1" u="sng" spc="484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b="1" u="sng" spc="455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</a:t>
            </a:r>
            <a:r>
              <a:rPr sz="2000" b="1" u="sng" spc="-35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  <a:r>
              <a:rPr sz="2000" b="1" u="sng" spc="445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b="1" u="sng" spc="455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месту</a:t>
            </a:r>
            <a:r>
              <a:rPr sz="2000" b="1" u="sng" spc="440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жительства</a:t>
            </a:r>
            <a:r>
              <a:rPr sz="2000" b="1" spc="47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</a:t>
            </a:r>
            <a:r>
              <a:rPr sz="2000" spc="-4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</a:t>
            </a:r>
            <a:r>
              <a:rPr sz="2000" spc="44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42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sz="2000" spc="45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sz="2000" spc="42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spc="42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поступающего,</a:t>
            </a:r>
            <a:r>
              <a:rPr sz="2000" spc="-6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проживающего</a:t>
            </a:r>
            <a:r>
              <a:rPr sz="2000" spc="-7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endParaRPr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закрепленной</a:t>
            </a:r>
            <a:r>
              <a:rPr sz="2000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территории)</a:t>
            </a:r>
            <a:r>
              <a:rPr sz="2000" spc="-8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(пп.6</a:t>
            </a:r>
            <a:r>
              <a:rPr sz="2000" spc="-3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sz="2000" spc="-6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26),</a:t>
            </a:r>
            <a:endParaRPr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16585" indent="160020" algn="just">
              <a:lnSpc>
                <a:spcPct val="100000"/>
              </a:lnSpc>
              <a:buFont typeface="Calibri"/>
              <a:buChar char="-"/>
              <a:tabLst>
                <a:tab pos="172720" algn="l"/>
              </a:tabLst>
            </a:pP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sz="2000" b="1" u="sng" spc="-40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u="sng" spc="-70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прохождении</a:t>
            </a:r>
            <a:r>
              <a:rPr sz="2000" b="1" u="sng" spc="-75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обязательного</a:t>
            </a:r>
            <a:r>
              <a:rPr sz="2000" b="1" u="sng" spc="-55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b="1" u="sng" spc="-85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</a:t>
            </a:r>
            <a:r>
              <a:rPr sz="2000" b="1" u="sng" spc="-85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</a:t>
            </a:r>
            <a:r>
              <a:rPr sz="2000" b="1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endParaRPr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89787" y="896111"/>
            <a:ext cx="11202924" cy="1389889"/>
            <a:chOff x="560831" y="896111"/>
            <a:chExt cx="11231880" cy="649605"/>
          </a:xfrm>
        </p:grpSpPr>
        <p:sp>
          <p:nvSpPr>
            <p:cNvPr id="7" name="object 7"/>
            <p:cNvSpPr/>
            <p:nvPr/>
          </p:nvSpPr>
          <p:spPr>
            <a:xfrm>
              <a:off x="589787" y="925067"/>
              <a:ext cx="11174095" cy="591820"/>
            </a:xfrm>
            <a:custGeom>
              <a:avLst/>
              <a:gdLst/>
              <a:ahLst/>
              <a:cxnLst/>
              <a:rect l="l" t="t" r="r" b="b"/>
              <a:pathLst>
                <a:path w="11174095" h="591819">
                  <a:moveTo>
                    <a:pt x="11075416" y="0"/>
                  </a:moveTo>
                  <a:lnTo>
                    <a:pt x="98552" y="0"/>
                  </a:lnTo>
                  <a:lnTo>
                    <a:pt x="60189" y="7737"/>
                  </a:lnTo>
                  <a:lnTo>
                    <a:pt x="28863" y="28844"/>
                  </a:lnTo>
                  <a:lnTo>
                    <a:pt x="7744" y="60168"/>
                  </a:lnTo>
                  <a:lnTo>
                    <a:pt x="0" y="98552"/>
                  </a:lnTo>
                  <a:lnTo>
                    <a:pt x="0" y="492760"/>
                  </a:lnTo>
                  <a:lnTo>
                    <a:pt x="7744" y="531143"/>
                  </a:lnTo>
                  <a:lnTo>
                    <a:pt x="28863" y="562467"/>
                  </a:lnTo>
                  <a:lnTo>
                    <a:pt x="60189" y="583574"/>
                  </a:lnTo>
                  <a:lnTo>
                    <a:pt x="98552" y="591312"/>
                  </a:lnTo>
                  <a:lnTo>
                    <a:pt x="11075416" y="591312"/>
                  </a:lnTo>
                  <a:lnTo>
                    <a:pt x="11113799" y="583574"/>
                  </a:lnTo>
                  <a:lnTo>
                    <a:pt x="11145123" y="562467"/>
                  </a:lnTo>
                  <a:lnTo>
                    <a:pt x="11166230" y="531143"/>
                  </a:lnTo>
                  <a:lnTo>
                    <a:pt x="11173967" y="492760"/>
                  </a:lnTo>
                  <a:lnTo>
                    <a:pt x="11173967" y="98552"/>
                  </a:lnTo>
                  <a:lnTo>
                    <a:pt x="11166230" y="60168"/>
                  </a:lnTo>
                  <a:lnTo>
                    <a:pt x="11145123" y="28844"/>
                  </a:lnTo>
                  <a:lnTo>
                    <a:pt x="11113799" y="7737"/>
                  </a:lnTo>
                  <a:lnTo>
                    <a:pt x="11075416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9787" y="925067"/>
              <a:ext cx="11174095" cy="591820"/>
            </a:xfrm>
            <a:custGeom>
              <a:avLst/>
              <a:gdLst/>
              <a:ahLst/>
              <a:cxnLst/>
              <a:rect l="l" t="t" r="r" b="b"/>
              <a:pathLst>
                <a:path w="11174095" h="591819">
                  <a:moveTo>
                    <a:pt x="0" y="98552"/>
                  </a:moveTo>
                  <a:lnTo>
                    <a:pt x="7744" y="60168"/>
                  </a:lnTo>
                  <a:lnTo>
                    <a:pt x="28863" y="28844"/>
                  </a:lnTo>
                  <a:lnTo>
                    <a:pt x="60189" y="7737"/>
                  </a:lnTo>
                  <a:lnTo>
                    <a:pt x="98552" y="0"/>
                  </a:lnTo>
                  <a:lnTo>
                    <a:pt x="11075416" y="0"/>
                  </a:lnTo>
                  <a:lnTo>
                    <a:pt x="11113799" y="7737"/>
                  </a:lnTo>
                  <a:lnTo>
                    <a:pt x="11145123" y="28844"/>
                  </a:lnTo>
                  <a:lnTo>
                    <a:pt x="11166230" y="60168"/>
                  </a:lnTo>
                  <a:lnTo>
                    <a:pt x="11173967" y="98552"/>
                  </a:lnTo>
                  <a:lnTo>
                    <a:pt x="11173967" y="492760"/>
                  </a:lnTo>
                  <a:lnTo>
                    <a:pt x="11166230" y="531143"/>
                  </a:lnTo>
                  <a:lnTo>
                    <a:pt x="11145123" y="562467"/>
                  </a:lnTo>
                  <a:lnTo>
                    <a:pt x="11113799" y="583574"/>
                  </a:lnTo>
                  <a:lnTo>
                    <a:pt x="11075416" y="591312"/>
                  </a:lnTo>
                  <a:lnTo>
                    <a:pt x="98552" y="591312"/>
                  </a:lnTo>
                  <a:lnTo>
                    <a:pt x="60189" y="583574"/>
                  </a:lnTo>
                  <a:lnTo>
                    <a:pt x="28863" y="562467"/>
                  </a:lnTo>
                  <a:lnTo>
                    <a:pt x="7744" y="531143"/>
                  </a:lnTo>
                  <a:lnTo>
                    <a:pt x="0" y="492760"/>
                  </a:lnTo>
                  <a:lnTo>
                    <a:pt x="0" y="98552"/>
                  </a:lnTo>
                  <a:close/>
                </a:path>
              </a:pathLst>
            </a:custGeom>
            <a:ln w="57912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34839" y="969340"/>
            <a:ext cx="24809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ОБЯЗАТЕЛЬНЫЕ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330</TotalTime>
  <Words>545</Words>
  <Application>Microsoft Office PowerPoint</Application>
  <PresentationFormat>Произвольный</PresentationFormat>
  <Paragraphs>93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 приеме заявлений в 1-й класс</vt:lpstr>
      <vt:lpstr>ДАТА начала приема заявлений в первый класс в 2025 году</vt:lpstr>
      <vt:lpstr>Нормативная база</vt:lpstr>
      <vt:lpstr>ПРЕИМУЩЕСТВЕННОЕ ПРАВО</vt:lpstr>
      <vt:lpstr>    Приём детей в первый класс    проводится в два этапа</vt:lpstr>
      <vt:lpstr>Способы подачи заявлений</vt:lpstr>
      <vt:lpstr>Необходимые документы для граждан РФ</vt:lpstr>
      <vt:lpstr>Иностранные граждане принимаются на обучение по основным общеобразовательным программам при условии предъявления документа, подтверждающего законность их нахождения на территории РФ</vt:lpstr>
      <vt:lpstr>Необходимые документы для иностранныхграждан   или лиц без гражданство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приеме заявлений в 1-й класс в 2025-2026 учебный год</dc:title>
  <cp:lastModifiedBy>СОШ № 28</cp:lastModifiedBy>
  <cp:revision>15</cp:revision>
  <cp:lastPrinted>2025-03-21T11:11:01Z</cp:lastPrinted>
  <dcterms:created xsi:type="dcterms:W3CDTF">2025-03-17T04:21:25Z</dcterms:created>
  <dcterms:modified xsi:type="dcterms:W3CDTF">2025-03-22T07:53:27Z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2025-03-17T00:00:00Z</vt:filetime>
  </property>
  <property fmtid="{D5CDD505-2E9C-101B-9397-08002B2CF9AE}" pid="5" name="Producer">
    <vt:lpwstr>www.ilovepdf.com</vt:lpwstr>
  </property>
</Properties>
</file>